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5650" cy="102393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1905" autoAdjust="0"/>
  </p:normalViewPr>
  <p:slideViewPr>
    <p:cSldViewPr>
      <p:cViewPr varScale="1">
        <p:scale>
          <a:sx n="101" d="100"/>
          <a:sy n="101" d="100"/>
        </p:scale>
        <p:origin x="510" y="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14/03/2019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672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400" b="1" u="sng" dirty="0"/>
              <a:t>KAMPIOENENVIERING 2019</a:t>
            </a:r>
            <a:endParaRPr lang="nl-BE" sz="1400" b="1" dirty="0"/>
          </a:p>
          <a:p>
            <a:pPr algn="ctr"/>
            <a:endParaRPr lang="nl-BE" sz="1400" b="1" u="sng" dirty="0"/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Kampioenenviering Kempische Fondclub</a:t>
            </a:r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30 november 2019</a:t>
            </a:r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ZAAL MOORLAND</a:t>
            </a:r>
          </a:p>
          <a:p>
            <a:pPr algn="ctr"/>
            <a:r>
              <a:rPr lang="nl-BE" sz="1400" b="1" dirty="0"/>
              <a:t>Sportweg 2</a:t>
            </a:r>
          </a:p>
          <a:p>
            <a:pPr algn="ctr"/>
            <a:r>
              <a:rPr lang="nl-BE" sz="1400" b="1"/>
              <a:t>2940    STABROEK</a:t>
            </a:r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WE WENSEN IEDEREEN</a:t>
            </a:r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EEN FANTASTISCH DUIVENSEIZOEN !</a:t>
            </a:r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r>
              <a:rPr lang="nl-BE" sz="1400" b="1" dirty="0"/>
              <a:t>.</a:t>
            </a:r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  <a:p>
            <a:pPr algn="ctr"/>
            <a:endParaRPr lang="nl-BE" sz="1400" b="1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13040" y="260648"/>
            <a:ext cx="4248472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BE" sz="1000" dirty="0"/>
              <a:t>Beste sportvriend</a:t>
            </a:r>
          </a:p>
          <a:p>
            <a:endParaRPr lang="nl-BE" sz="1000" dirty="0"/>
          </a:p>
          <a:p>
            <a:r>
              <a:rPr lang="nl-BE" sz="1000" dirty="0"/>
              <a:t>Na een geslaagd seizoen 2018 gaan we op hetzelfde elan door en bieden we</a:t>
            </a:r>
          </a:p>
          <a:p>
            <a:r>
              <a:rPr lang="nl-BE" sz="1000" dirty="0"/>
              <a:t>de leden van de Kempische Fondclub ook in 2019 weer een gevuld </a:t>
            </a:r>
          </a:p>
          <a:p>
            <a:r>
              <a:rPr lang="nl-BE" sz="1000" dirty="0"/>
              <a:t>programma aan. Dit jaar verdelen we weer een massa gratis prijzen en</a:t>
            </a:r>
          </a:p>
          <a:p>
            <a:r>
              <a:rPr lang="nl-BE" sz="1000" dirty="0"/>
              <a:t>bovendien is er een </a:t>
            </a:r>
            <a:r>
              <a:rPr lang="nl-BE" sz="1000" u="sng" dirty="0"/>
              <a:t>gedeeltelijke terugbetaling van portgelden</a:t>
            </a:r>
            <a:r>
              <a:rPr lang="nl-BE" sz="1000" dirty="0"/>
              <a:t>.</a:t>
            </a:r>
          </a:p>
          <a:p>
            <a:endParaRPr lang="nl-BE" sz="1000" dirty="0"/>
          </a:p>
          <a:p>
            <a:r>
              <a:rPr lang="nl-BE" sz="1000" dirty="0"/>
              <a:t>Drie inkorfburelen staan te uwer beschikking.</a:t>
            </a:r>
          </a:p>
          <a:p>
            <a:r>
              <a:rPr lang="nl-BE" sz="1000" dirty="0"/>
              <a:t>De lokalen </a:t>
            </a:r>
            <a:r>
              <a:rPr lang="nl-BE" sz="1000" dirty="0" err="1"/>
              <a:t>Beerse</a:t>
            </a:r>
            <a:r>
              <a:rPr lang="nl-BE" sz="1000" dirty="0"/>
              <a:t>, Stabroek en Schilde zullen alles in het werk stellen</a:t>
            </a:r>
          </a:p>
          <a:p>
            <a:r>
              <a:rPr lang="nl-BE" sz="1000" dirty="0"/>
              <a:t>om een vlot verloop van de duivenwedstrijden te garanderen. Voor de </a:t>
            </a:r>
          </a:p>
          <a:p>
            <a:r>
              <a:rPr lang="nl-BE" sz="1000" dirty="0"/>
              <a:t>internationale vluchten kan men ook terecht in het lokaal Bevel, </a:t>
            </a:r>
          </a:p>
          <a:p>
            <a:endParaRPr lang="nl-BE" sz="1000" dirty="0"/>
          </a:p>
          <a:p>
            <a:r>
              <a:rPr lang="nl-BE" sz="1000" dirty="0"/>
              <a:t>Alle liefhebbers uit de provincie Antwerpen kunnen </a:t>
            </a:r>
            <a:r>
              <a:rPr lang="nl-BE" sz="1000"/>
              <a:t>in 2019 </a:t>
            </a:r>
            <a:r>
              <a:rPr lang="nl-BE" sz="1000" dirty="0"/>
              <a:t>deelnemen aan</a:t>
            </a:r>
          </a:p>
          <a:p>
            <a:r>
              <a:rPr lang="nl-BE" sz="1000" dirty="0"/>
              <a:t>ons volledig pakket met uitzondering van de liefhebbers uit volgende gemeenten </a:t>
            </a:r>
          </a:p>
          <a:p>
            <a:r>
              <a:rPr lang="nl-BE" sz="1000" dirty="0"/>
              <a:t>of deelgemeenten : St </a:t>
            </a:r>
            <a:r>
              <a:rPr lang="nl-BE" sz="1000" dirty="0" err="1"/>
              <a:t>Kathelijne</a:t>
            </a:r>
            <a:r>
              <a:rPr lang="nl-BE" sz="1000" dirty="0"/>
              <a:t> Waver, O.L.V. Waver, Bonheiden, </a:t>
            </a:r>
            <a:r>
              <a:rPr lang="nl-BE" sz="1000" dirty="0" err="1"/>
              <a:t>Rijmenam</a:t>
            </a:r>
            <a:r>
              <a:rPr lang="nl-BE" sz="1000" dirty="0"/>
              <a:t>, </a:t>
            </a:r>
          </a:p>
          <a:p>
            <a:r>
              <a:rPr lang="nl-BE" sz="1000" dirty="0"/>
              <a:t>Putte, Berlaar, Gestel, </a:t>
            </a:r>
            <a:r>
              <a:rPr lang="nl-BE" sz="1000" dirty="0" err="1"/>
              <a:t>Itegem</a:t>
            </a:r>
            <a:r>
              <a:rPr lang="nl-BE" sz="1000" dirty="0"/>
              <a:t>, Hallaar, </a:t>
            </a:r>
            <a:r>
              <a:rPr lang="nl-BE" sz="1000" dirty="0" err="1"/>
              <a:t>Beerzel</a:t>
            </a:r>
            <a:r>
              <a:rPr lang="nl-BE" sz="1000" dirty="0"/>
              <a:t>, Heist op den Bergh, Schriek, </a:t>
            </a:r>
          </a:p>
          <a:p>
            <a:r>
              <a:rPr lang="nl-BE" sz="1000" dirty="0"/>
              <a:t>Hulshout, Wiekevorst, </a:t>
            </a:r>
            <a:r>
              <a:rPr lang="nl-BE" sz="1000" dirty="0" err="1"/>
              <a:t>Booischot</a:t>
            </a:r>
            <a:r>
              <a:rPr lang="nl-BE" sz="1000" dirty="0"/>
              <a:t>, </a:t>
            </a:r>
            <a:r>
              <a:rPr lang="nl-BE" sz="1000" dirty="0" err="1"/>
              <a:t>Houtvenne</a:t>
            </a:r>
            <a:r>
              <a:rPr lang="nl-BE" sz="1000" dirty="0"/>
              <a:t>, </a:t>
            </a:r>
            <a:r>
              <a:rPr lang="nl-BE" sz="1000" dirty="0" err="1"/>
              <a:t>Westmeerbeek</a:t>
            </a:r>
            <a:r>
              <a:rPr lang="nl-BE" sz="1000" dirty="0"/>
              <a:t>, Bevel, Herselt, </a:t>
            </a:r>
          </a:p>
          <a:p>
            <a:r>
              <a:rPr lang="nl-BE" sz="1000" dirty="0"/>
              <a:t>Herentals, Herenthout, Westerlo, Geel, Laakdal, Meerhout, Balen, Mol, Retie, </a:t>
            </a:r>
          </a:p>
          <a:p>
            <a:r>
              <a:rPr lang="nl-BE" sz="1000" dirty="0"/>
              <a:t>Arendonk en Dessel (</a:t>
            </a:r>
            <a:r>
              <a:rPr lang="nl-BE" sz="1000" b="1" dirty="0"/>
              <a:t>voor de internationale vluchten komen deze gemeenten</a:t>
            </a:r>
          </a:p>
          <a:p>
            <a:r>
              <a:rPr lang="nl-BE" sz="1000" b="1" dirty="0"/>
              <a:t>wel in aanmerking</a:t>
            </a:r>
            <a:r>
              <a:rPr lang="nl-BE" sz="1000" dirty="0"/>
              <a:t>).</a:t>
            </a:r>
          </a:p>
          <a:p>
            <a:endParaRPr lang="nl-BE" sz="1000" dirty="0"/>
          </a:p>
          <a:p>
            <a:r>
              <a:rPr lang="nl-BE" sz="1000" b="1" dirty="0"/>
              <a:t>NUTTIGE INFORMATIE :</a:t>
            </a:r>
            <a:endParaRPr lang="nl-BE" sz="1000" dirty="0"/>
          </a:p>
          <a:p>
            <a:endParaRPr lang="nl-BE" sz="1000" b="1" dirty="0"/>
          </a:p>
          <a:p>
            <a:r>
              <a:rPr lang="nl-BE" sz="1000" dirty="0"/>
              <a:t>Alle gratis prijzen, kampioenschappen en trofeeën kunnen alleen gewonnen</a:t>
            </a:r>
          </a:p>
          <a:p>
            <a:r>
              <a:rPr lang="nl-BE" sz="1000" dirty="0"/>
              <a:t>worden door de leden van de Kempische Fondclub.</a:t>
            </a:r>
          </a:p>
          <a:p>
            <a:endParaRPr lang="nl-BE" sz="1000" dirty="0"/>
          </a:p>
          <a:p>
            <a:r>
              <a:rPr lang="nl-BE" sz="1000" dirty="0"/>
              <a:t>Enkel de leden van de Kempische Fondclub hebben recht op terugbetaling van</a:t>
            </a:r>
          </a:p>
          <a:p>
            <a:r>
              <a:rPr lang="nl-BE" sz="1000" dirty="0"/>
              <a:t>de portgelden.</a:t>
            </a:r>
          </a:p>
          <a:p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Onkosten </a:t>
            </a:r>
            <a:r>
              <a:rPr lang="nl-BE" sz="1000" dirty="0" err="1"/>
              <a:t>dubbeling</a:t>
            </a:r>
            <a:r>
              <a:rPr lang="nl-BE" sz="1000" dirty="0"/>
              <a:t> :	0.25 € per duif</a:t>
            </a:r>
          </a:p>
          <a:p>
            <a:pPr>
              <a:buFontTx/>
              <a:buChar char="-"/>
            </a:pPr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Administratiekosten :	10 €</a:t>
            </a:r>
          </a:p>
          <a:p>
            <a:pPr>
              <a:buFontTx/>
              <a:buChar char="-"/>
            </a:pPr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Uitslagen :		 0.50 € per categorie</a:t>
            </a:r>
          </a:p>
          <a:p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Verzendingskosten :	2.00 € per vlucht</a:t>
            </a:r>
          </a:p>
          <a:p>
            <a:pPr>
              <a:buFontTx/>
              <a:buChar char="-"/>
            </a:pPr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Abonnement  voor alle uitslagen	per e-mail	5 €</a:t>
            </a:r>
          </a:p>
          <a:p>
            <a:pPr>
              <a:buFontTx/>
              <a:buChar char="-"/>
            </a:pPr>
            <a:endParaRPr lang="nl-BE" sz="1000" dirty="0"/>
          </a:p>
          <a:p>
            <a:pPr>
              <a:buFontTx/>
              <a:buChar char="-"/>
            </a:pPr>
            <a:r>
              <a:rPr lang="nl-BE" sz="1000" dirty="0"/>
              <a:t>Terugbetaling portgelden : 50% van de inleg van de hoofdprijskamp voor </a:t>
            </a:r>
          </a:p>
          <a:p>
            <a:r>
              <a:rPr lang="nl-BE" sz="1000" dirty="0"/>
              <a:t>  maximum vijf oude, vijf jaarlingen en vijf jonge duiven.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EE8C1FE-A89E-41C8-BC57-3960F72D8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4005064"/>
            <a:ext cx="3672408" cy="2448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263</Words>
  <Application>Microsoft Office PowerPoint</Application>
  <PresentationFormat>A4 (210 x 297 mm)</PresentationFormat>
  <Paragraphs>67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70</cp:revision>
  <cp:lastPrinted>1998-04-21T20:20:48Z</cp:lastPrinted>
  <dcterms:created xsi:type="dcterms:W3CDTF">1998-04-21T19:58:54Z</dcterms:created>
  <dcterms:modified xsi:type="dcterms:W3CDTF">2019-03-14T15:17:55Z</dcterms:modified>
</cp:coreProperties>
</file>