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7105650" cy="1023937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510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4891" y="0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r">
              <a:defRPr sz="1300"/>
            </a:lvl1pPr>
          </a:lstStyle>
          <a:p>
            <a:fld id="{7D4A7FA3-9DE5-410D-A0E9-8A0B93871BA7}" type="datetimeFigureOut">
              <a:rPr lang="nl-BE" smtClean="0"/>
              <a:pPr/>
              <a:t>7/03/2019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8350"/>
            <a:ext cx="5546725" cy="3840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4" tIns="47782" rIns="95564" bIns="47782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10565" y="4863703"/>
            <a:ext cx="5684520" cy="4607719"/>
          </a:xfrm>
          <a:prstGeom prst="rect">
            <a:avLst/>
          </a:prstGeom>
        </p:spPr>
        <p:txBody>
          <a:bodyPr vert="horz" lIns="95564" tIns="47782" rIns="95564" bIns="47782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5629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4891" y="9725629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r">
              <a:defRPr sz="1300"/>
            </a:lvl1pPr>
          </a:lstStyle>
          <a:p>
            <a:fld id="{90DF7CB4-2EAB-4FE8-8396-E0B5A3CF95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7CB4-2EAB-4FE8-8396-E0B5A3CF956E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23ECA-B218-4E1F-A049-77F949ABA3E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4F77E-7ECD-4D0F-B6A1-B78280608F5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12766-832E-4145-8582-FF910CDA5FD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ACE6A-EB31-465A-B083-A50D035A794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02B44-FE72-4FFF-91B2-A62063A99C6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3C929-1412-4919-A3EF-5E15677BD83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07338-037B-475E-9292-3DF5E139835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093D0-FB7B-45C6-A796-F36AA18824A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AA5A1-AB9D-4246-A76B-8AC92714341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EA738-9D5D-4D7E-B99D-5B1411FFE7F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1E551-F9F5-43C2-B073-E2A6C5454ED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368EC7-FEDC-475D-974F-53EF78ED00AB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44488" y="260648"/>
            <a:ext cx="4152900" cy="633670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 sz="100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313040" y="260648"/>
            <a:ext cx="4248472" cy="633670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nl-BE" sz="1600" b="1" u="sng" dirty="0"/>
              <a:t>OPENEN KLOKKEN</a:t>
            </a:r>
            <a:endParaRPr lang="nl-BE" sz="1600" dirty="0"/>
          </a:p>
          <a:p>
            <a:endParaRPr lang="nl-BE" sz="1600" b="1" u="sng" dirty="0"/>
          </a:p>
          <a:p>
            <a:r>
              <a:rPr lang="nl-BE" sz="1200" dirty="0"/>
              <a:t>Openen van de klokken gebeurt bij normaal verloop onmiddellijk</a:t>
            </a:r>
          </a:p>
          <a:p>
            <a:r>
              <a:rPr lang="nl-BE" sz="1200" dirty="0"/>
              <a:t>na het sluiten van de prijskampen. Bij vluchten die meerdere</a:t>
            </a:r>
          </a:p>
          <a:p>
            <a:r>
              <a:rPr lang="nl-BE" sz="1200" dirty="0"/>
              <a:t>dagen openstaan, zullen de klokken in samenspraak met de </a:t>
            </a:r>
          </a:p>
          <a:p>
            <a:r>
              <a:rPr lang="nl-BE" sz="1200" dirty="0"/>
              <a:t>verantwoordelijken geopend en eventueel opnieuw geregeld</a:t>
            </a:r>
          </a:p>
          <a:p>
            <a:r>
              <a:rPr lang="nl-BE" sz="1200" dirty="0"/>
              <a:t>worden.</a:t>
            </a:r>
          </a:p>
          <a:p>
            <a:endParaRPr lang="nl-BE" sz="1200" dirty="0"/>
          </a:p>
          <a:p>
            <a:r>
              <a:rPr lang="nl-BE" sz="1200" dirty="0"/>
              <a:t>Niet gebruikte klokken moeten ten laatste één dag na de</a:t>
            </a:r>
          </a:p>
          <a:p>
            <a:r>
              <a:rPr lang="nl-BE" sz="1200" dirty="0"/>
              <a:t>wedstrijdvluchten binnen gebracht worden. Ook elektronische</a:t>
            </a:r>
          </a:p>
          <a:p>
            <a:r>
              <a:rPr lang="nl-BE" sz="1200" dirty="0"/>
              <a:t>constateersystemen moeten binnengebracht worden om problemen</a:t>
            </a:r>
          </a:p>
          <a:p>
            <a:r>
              <a:rPr lang="nl-BE" sz="1200" dirty="0"/>
              <a:t>bij het inkorven van een volgende vlucht te voorkomen.</a:t>
            </a:r>
          </a:p>
          <a:p>
            <a:endParaRPr lang="nl-BE" sz="1200" dirty="0"/>
          </a:p>
          <a:p>
            <a:r>
              <a:rPr lang="nl-BE" sz="1200" dirty="0"/>
              <a:t>Liefhebbers, zorg dat u in orde bent met de inenting voor</a:t>
            </a:r>
          </a:p>
          <a:p>
            <a:r>
              <a:rPr lang="nl-BE" sz="1200" dirty="0" err="1"/>
              <a:t>Paramyxo</a:t>
            </a:r>
            <a:r>
              <a:rPr lang="nl-BE" sz="1200" dirty="0"/>
              <a:t>.</a:t>
            </a:r>
          </a:p>
          <a:p>
            <a:endParaRPr lang="nl-BE" sz="1200" dirty="0"/>
          </a:p>
          <a:p>
            <a:r>
              <a:rPr lang="nl-BE" sz="1200" dirty="0"/>
              <a:t>Indien u niet elektronisch inkorft, is het verplicht om alle</a:t>
            </a:r>
          </a:p>
          <a:p>
            <a:r>
              <a:rPr lang="nl-BE" sz="1200" dirty="0"/>
              <a:t>ringnummers op de verschillende poulebrieven (provinciale en</a:t>
            </a:r>
          </a:p>
          <a:p>
            <a:r>
              <a:rPr lang="nl-BE" sz="1200" dirty="0"/>
              <a:t>nationale) te vermelden.</a:t>
            </a:r>
          </a:p>
          <a:p>
            <a:endParaRPr lang="nl-BE" sz="1200" dirty="0"/>
          </a:p>
          <a:p>
            <a:r>
              <a:rPr lang="nl-BE" sz="1600" b="1" u="sng" dirty="0"/>
              <a:t>NUTTIGE TELEFOONNUMMERS :</a:t>
            </a:r>
            <a:endParaRPr lang="nl-BE" sz="1200" dirty="0"/>
          </a:p>
          <a:p>
            <a:endParaRPr lang="nl-BE" sz="1200" b="1" u="sng" dirty="0"/>
          </a:p>
          <a:p>
            <a:r>
              <a:rPr lang="nl-BE" sz="1200" dirty="0"/>
              <a:t>Rob </a:t>
            </a:r>
            <a:r>
              <a:rPr lang="nl-BE" sz="1200" dirty="0" err="1"/>
              <a:t>Belmans</a:t>
            </a:r>
            <a:r>
              <a:rPr lang="nl-BE" sz="1200" dirty="0"/>
              <a:t>, voorzitter		0473/594.017</a:t>
            </a:r>
          </a:p>
          <a:p>
            <a:r>
              <a:rPr lang="nl-BE" sz="1200" dirty="0"/>
              <a:t>Eric Joris, schatbewaarder		0475/786.576</a:t>
            </a:r>
          </a:p>
          <a:p>
            <a:endParaRPr lang="nl-BE" sz="1200" dirty="0"/>
          </a:p>
          <a:p>
            <a:r>
              <a:rPr lang="nl-BE" sz="1200" dirty="0"/>
              <a:t>Ook in 2019 zal Chris Van Hooreweder uit </a:t>
            </a:r>
            <a:r>
              <a:rPr lang="nl-BE" sz="1200" dirty="0" err="1"/>
              <a:t>Hoevenen</a:t>
            </a:r>
            <a:r>
              <a:rPr lang="nl-BE" sz="1200" dirty="0"/>
              <a:t> de uitslagen</a:t>
            </a:r>
          </a:p>
          <a:p>
            <a:r>
              <a:rPr lang="nl-BE" sz="1200" dirty="0"/>
              <a:t>van de Kempische Fondclub opmaken.</a:t>
            </a:r>
          </a:p>
          <a:p>
            <a:endParaRPr lang="nl-BE" sz="1200" dirty="0"/>
          </a:p>
          <a:p>
            <a:r>
              <a:rPr lang="nl-BE" sz="1200" dirty="0"/>
              <a:t>Voor klachten op de uitslag kan u terecht op volgend nummer :</a:t>
            </a:r>
          </a:p>
          <a:p>
            <a:r>
              <a:rPr lang="nl-BE" sz="1200" dirty="0"/>
              <a:t>0496/721.754 of via e-mail : </a:t>
            </a:r>
            <a:r>
              <a:rPr lang="nl-BE" sz="1200" u="sng" dirty="0" err="1"/>
              <a:t>chrisvanhooreweder</a:t>
            </a:r>
            <a:r>
              <a:rPr lang="nl-BE" sz="1200" u="sng" dirty="0"/>
              <a:t>@</a:t>
            </a:r>
            <a:r>
              <a:rPr lang="nl-BE" sz="1200" u="sng" dirty="0" err="1"/>
              <a:t>telenet.be</a:t>
            </a:r>
            <a:r>
              <a:rPr lang="nl-BE" sz="1200" u="sng" dirty="0"/>
              <a:t>,  </a:t>
            </a:r>
          </a:p>
          <a:p>
            <a:r>
              <a:rPr lang="nl-BE" sz="1200" dirty="0"/>
              <a:t>binnen de drie dagen na het sluiten van de prijskamp.</a:t>
            </a:r>
          </a:p>
          <a:p>
            <a:r>
              <a:rPr lang="nl-BE" sz="1200" dirty="0"/>
              <a:t>(voor klachtentijd: zie aanduiding op </a:t>
            </a:r>
            <a:r>
              <a:rPr lang="nl-BE" sz="1200"/>
              <a:t>de uitslag).</a:t>
            </a:r>
            <a:endParaRPr lang="nl-BE" sz="1600" dirty="0"/>
          </a:p>
        </p:txBody>
      </p:sp>
      <p:cxnSp>
        <p:nvCxnSpPr>
          <p:cNvPr id="5" name="Rechte verbindingslijn 4"/>
          <p:cNvCxnSpPr>
            <a:stCxn id="2051" idx="1"/>
            <a:endCxn id="2051" idx="3"/>
          </p:cNvCxnSpPr>
          <p:nvPr/>
        </p:nvCxnSpPr>
        <p:spPr bwMode="auto">
          <a:xfrm>
            <a:off x="344488" y="3429000"/>
            <a:ext cx="41529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6" name="Picture 2" descr="D:\Users\Flory\Documents\STABROEK SCANS\IMG_20140305_0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504" y="476672"/>
            <a:ext cx="3888432" cy="2723203"/>
          </a:xfrm>
          <a:prstGeom prst="rect">
            <a:avLst/>
          </a:prstGeom>
          <a:noFill/>
        </p:spPr>
      </p:pic>
      <p:pic>
        <p:nvPicPr>
          <p:cNvPr id="1027" name="Picture 3" descr="D:\Users\Flory\Documents\STABROEK SCANS\IMG_20140304_00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4488" y="3573016"/>
            <a:ext cx="4032448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119</Words>
  <Application>Microsoft Office PowerPoint</Application>
  <PresentationFormat>A4 (210 x 297 mm)</PresentationFormat>
  <Paragraphs>33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Standaardontwerp</vt:lpstr>
      <vt:lpstr>PowerPoint-presentatie</vt:lpstr>
    </vt:vector>
  </TitlesOfParts>
  <Company>Flory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Geen diatitel</dc:title>
  <dc:creator>Flory</dc:creator>
  <cp:lastModifiedBy>Flory Clement</cp:lastModifiedBy>
  <cp:revision>47</cp:revision>
  <cp:lastPrinted>1998-04-21T20:20:48Z</cp:lastPrinted>
  <dcterms:created xsi:type="dcterms:W3CDTF">1998-04-21T19:58:54Z</dcterms:created>
  <dcterms:modified xsi:type="dcterms:W3CDTF">2019-03-07T17:49:32Z</dcterms:modified>
</cp:coreProperties>
</file>