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7105650" cy="1023937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51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4891" y="0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>
              <a:defRPr sz="1300"/>
            </a:lvl1pPr>
          </a:lstStyle>
          <a:p>
            <a:fld id="{7D4A7FA3-9DE5-410D-A0E9-8A0B93871BA7}" type="datetimeFigureOut">
              <a:rPr lang="nl-BE" smtClean="0"/>
              <a:pPr/>
              <a:t>12/03/2019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8350"/>
            <a:ext cx="5546725" cy="3840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565" y="4863703"/>
            <a:ext cx="5684520" cy="4607719"/>
          </a:xfrm>
          <a:prstGeom prst="rect">
            <a:avLst/>
          </a:prstGeom>
        </p:spPr>
        <p:txBody>
          <a:bodyPr vert="horz" lIns="95564" tIns="47782" rIns="95564" bIns="47782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5629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4891" y="9725629"/>
            <a:ext cx="3079115" cy="511969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>
              <a:defRPr sz="1300"/>
            </a:lvl1pPr>
          </a:lstStyle>
          <a:p>
            <a:fld id="{90DF7CB4-2EAB-4FE8-8396-E0B5A3CF95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7CB4-2EAB-4FE8-8396-E0B5A3CF956E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3ECA-B218-4E1F-A049-77F949ABA3E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F77E-7ECD-4D0F-B6A1-B78280608F5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2766-832E-4145-8582-FF910CDA5FD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CE6A-EB31-465A-B083-A50D035A794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2B44-FE72-4FFF-91B2-A62063A99C6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C929-1412-4919-A3EF-5E15677BD83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7338-037B-475E-9292-3DF5E139835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93D0-FB7B-45C6-A796-F36AA18824A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A5A1-AB9D-4246-A76B-8AC92714341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738-9D5D-4D7E-B99D-5B1411FFE7F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E551-F9F5-43C2-B073-E2A6C5454ED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68EC7-FEDC-475D-974F-53EF78ED00A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44488" y="260648"/>
            <a:ext cx="4152900" cy="62646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nl-BE" sz="1600" b="1" u="sng" dirty="0"/>
              <a:t>SPECIALE TROFEEËN:</a:t>
            </a:r>
          </a:p>
          <a:p>
            <a:r>
              <a:rPr lang="nl-BE" sz="1200" dirty="0"/>
              <a:t>De nationale, zonale of provinciale winnaars die lid zijn van de</a:t>
            </a:r>
          </a:p>
          <a:p>
            <a:r>
              <a:rPr lang="nl-BE" sz="1200" dirty="0"/>
              <a:t>KFC ontvangen een trofee.</a:t>
            </a:r>
          </a:p>
          <a:p>
            <a:endParaRPr lang="nl-BE" sz="1200" dirty="0"/>
          </a:p>
          <a:p>
            <a:r>
              <a:rPr lang="nl-BE" sz="1600" b="1" u="sng" dirty="0"/>
              <a:t>TELEFONISCH AANMELDEN:</a:t>
            </a:r>
          </a:p>
          <a:p>
            <a:r>
              <a:rPr lang="nl-BE" sz="1200" b="1" dirty="0"/>
              <a:t>Alle duiven moeten VOOR ALLE LOKALEN en VOOR </a:t>
            </a:r>
          </a:p>
          <a:p>
            <a:r>
              <a:rPr lang="nl-BE" sz="1200" b="1" dirty="0"/>
              <a:t>ALLE VLUCHTEN verplicht  onmiddellijk aangemeld </a:t>
            </a:r>
          </a:p>
          <a:p>
            <a:r>
              <a:rPr lang="nl-BE" sz="1200" b="1" dirty="0"/>
              <a:t>worden via het </a:t>
            </a:r>
            <a:r>
              <a:rPr lang="nl-BE" sz="1200" b="1" dirty="0" err="1"/>
              <a:t>anONS</a:t>
            </a:r>
            <a:r>
              <a:rPr lang="nl-BE" sz="1200" b="1" dirty="0"/>
              <a:t>-systeem of op een van de volgende </a:t>
            </a:r>
          </a:p>
          <a:p>
            <a:r>
              <a:rPr lang="nl-BE" sz="1200" b="1" dirty="0"/>
              <a:t>telefoonnummers :</a:t>
            </a:r>
          </a:p>
          <a:p>
            <a:endParaRPr lang="nl-BE" sz="1200" b="1" dirty="0"/>
          </a:p>
          <a:p>
            <a:pPr>
              <a:buFontTx/>
              <a:buChar char="-"/>
            </a:pPr>
            <a:r>
              <a:rPr lang="nl-BE" sz="1200" b="1" dirty="0"/>
              <a:t> KLEINE FOND  -  FOND  en  GROTE FOND :	</a:t>
            </a:r>
          </a:p>
          <a:p>
            <a:pPr>
              <a:buFontTx/>
              <a:buChar char="-"/>
            </a:pPr>
            <a:endParaRPr lang="nl-BE" sz="1200" b="1" dirty="0"/>
          </a:p>
          <a:p>
            <a:pPr marL="171450" indent="-171450">
              <a:buFontTx/>
              <a:buChar char="-"/>
            </a:pPr>
            <a:r>
              <a:rPr lang="nl-BE" sz="1200" b="1" dirty="0"/>
              <a:t>BEERSE 	</a:t>
            </a:r>
            <a:r>
              <a:rPr lang="nl-BE" sz="1200" b="1"/>
              <a:t>	0468/586.130 </a:t>
            </a:r>
            <a:r>
              <a:rPr lang="nl-BE" sz="1200" b="1" dirty="0"/>
              <a:t>– 014/61.15.00</a:t>
            </a:r>
          </a:p>
          <a:p>
            <a:pPr marL="171450" indent="-171450">
              <a:buFontTx/>
              <a:buChar char="-"/>
            </a:pPr>
            <a:r>
              <a:rPr lang="nl-BE" sz="1200" b="1" dirty="0"/>
              <a:t>SCHILDE		0473/594.017 – 03/383.64.68</a:t>
            </a:r>
          </a:p>
          <a:p>
            <a:pPr marL="171450" indent="-171450">
              <a:buFontTx/>
              <a:buChar char="-"/>
            </a:pPr>
            <a:r>
              <a:rPr lang="nl-BE" sz="1200" b="1" dirty="0"/>
              <a:t>STABROEK	03/605.18.61 - 0496/721.754 </a:t>
            </a:r>
          </a:p>
          <a:p>
            <a:pPr marL="171450" indent="-171450">
              <a:buFontTx/>
              <a:buChar char="-"/>
            </a:pPr>
            <a:r>
              <a:rPr lang="nl-BE" sz="1200" b="1" dirty="0"/>
              <a:t>BEVEL		0496/528.835</a:t>
            </a:r>
          </a:p>
          <a:p>
            <a:endParaRPr lang="nl-BE" sz="1200" dirty="0"/>
          </a:p>
          <a:p>
            <a:r>
              <a:rPr lang="nl-BE" sz="1600" b="1" u="sng" dirty="0"/>
              <a:t>BELANGRIJK :</a:t>
            </a:r>
            <a:endParaRPr lang="nl-BE" sz="1200" b="1" dirty="0"/>
          </a:p>
          <a:p>
            <a:r>
              <a:rPr lang="nl-BE" sz="1200" b="1" dirty="0"/>
              <a:t>UITSLUITEND  AANMELDINGEN  VIA  </a:t>
            </a:r>
            <a:r>
              <a:rPr lang="nl-BE" sz="1200" b="1" dirty="0" err="1"/>
              <a:t>anONS</a:t>
            </a:r>
            <a:r>
              <a:rPr lang="nl-BE" sz="1200" b="1" dirty="0"/>
              <a:t> OF</a:t>
            </a:r>
          </a:p>
          <a:p>
            <a:r>
              <a:rPr lang="nl-BE" sz="1200" b="1" dirty="0"/>
              <a:t>TELEFOON.   </a:t>
            </a:r>
            <a:r>
              <a:rPr lang="nl-BE" sz="1200" b="1" u="sng" dirty="0"/>
              <a:t>GEEN SMS EN OOK GEEN E-MAILS</a:t>
            </a:r>
            <a:r>
              <a:rPr lang="nl-BE" sz="1200" b="1" dirty="0"/>
              <a:t>.</a:t>
            </a:r>
          </a:p>
          <a:p>
            <a:endParaRPr lang="nl-BE" sz="1200" b="1" dirty="0"/>
          </a:p>
          <a:p>
            <a:r>
              <a:rPr lang="nl-BE" sz="1200" b="1" dirty="0"/>
              <a:t>AANGIFTE VIA OMAR IS NIET MEER MOGELIJK!!!</a:t>
            </a:r>
          </a:p>
          <a:p>
            <a:endParaRPr lang="nl-BE" sz="1200" dirty="0"/>
          </a:p>
          <a:p>
            <a:r>
              <a:rPr lang="nl-BE" sz="1600" b="1" u="sng" dirty="0"/>
              <a:t>SPECIALE AANDACHT :</a:t>
            </a:r>
          </a:p>
          <a:p>
            <a:r>
              <a:rPr lang="nl-BE" sz="1200" b="1" dirty="0"/>
              <a:t>ALLE vluchten worden per 3 uitgemaakt.</a:t>
            </a:r>
            <a:endParaRPr lang="nl-BE" sz="1200" dirty="0"/>
          </a:p>
          <a:p>
            <a:endParaRPr lang="nl-BE" sz="1200" b="1" dirty="0"/>
          </a:p>
          <a:p>
            <a:r>
              <a:rPr lang="nl-BE" sz="1200" dirty="0"/>
              <a:t>Indien de prijskamp KFC niet is afgesloten en dit provinciaal wel</a:t>
            </a:r>
          </a:p>
          <a:p>
            <a:r>
              <a:rPr lang="nl-BE" sz="1200" dirty="0"/>
              <a:t>is gebeurd, dienen de bestatigers binnen te komen. Deze kunnen</a:t>
            </a:r>
          </a:p>
          <a:p>
            <a:r>
              <a:rPr lang="nl-BE" sz="1200" dirty="0"/>
              <a:t>eventueel terug meegenomen worden.</a:t>
            </a:r>
          </a:p>
          <a:p>
            <a:endParaRPr lang="nl-BE" sz="1200" dirty="0"/>
          </a:p>
          <a:p>
            <a:r>
              <a:rPr lang="nl-BE" sz="1000" b="1" dirty="0"/>
              <a:t>CONTROLES KUNNEN TE ALLEN TIJDE UITGEVOERD WORDEN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85048" y="260648"/>
            <a:ext cx="4248472" cy="62646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nl-BE" sz="1400" b="1" u="sng" dirty="0"/>
              <a:t>ADMINISTRATIEKOSTEN:    10 €.</a:t>
            </a:r>
            <a:endParaRPr lang="nl-BE" sz="1200" dirty="0"/>
          </a:p>
          <a:p>
            <a:r>
              <a:rPr lang="nl-BE" sz="1200" dirty="0"/>
              <a:t>Indien de administratiekosten NIET worden betaald kan men niet</a:t>
            </a:r>
          </a:p>
          <a:p>
            <a:r>
              <a:rPr lang="nl-BE" sz="1200" dirty="0"/>
              <a:t>deelnemen aan de kampioenschappen, geen gratis prijzen winnen</a:t>
            </a:r>
          </a:p>
          <a:p>
            <a:r>
              <a:rPr lang="nl-BE" sz="1200" dirty="0"/>
              <a:t>en heeft men geen recht op </a:t>
            </a:r>
            <a:r>
              <a:rPr lang="nl-BE" sz="1200" dirty="0" err="1"/>
              <a:t>terugave’s</a:t>
            </a:r>
            <a:r>
              <a:rPr lang="nl-BE" sz="1200" dirty="0"/>
              <a:t>  van de portgelden.</a:t>
            </a:r>
          </a:p>
          <a:p>
            <a:endParaRPr lang="nl-BE" sz="1200" dirty="0"/>
          </a:p>
          <a:p>
            <a:r>
              <a:rPr lang="nl-BE" sz="1200" dirty="0"/>
              <a:t>Zelfstandige liefhebbers tot en met 30 jaar betalen eveneens GEEN</a:t>
            </a:r>
          </a:p>
          <a:p>
            <a:r>
              <a:rPr lang="nl-BE" sz="1200" dirty="0"/>
              <a:t>administratiekosten.</a:t>
            </a:r>
          </a:p>
          <a:p>
            <a:endParaRPr lang="nl-BE" sz="1200" dirty="0"/>
          </a:p>
          <a:p>
            <a:r>
              <a:rPr lang="nl-BE" sz="1400" b="1" u="sng" dirty="0"/>
              <a:t>WAARBORGEN:</a:t>
            </a:r>
          </a:p>
          <a:p>
            <a:r>
              <a:rPr lang="nl-BE" sz="1200" dirty="0"/>
              <a:t>De waarborgen worden wekelijks op de uitslag bekend gemaakt.</a:t>
            </a:r>
          </a:p>
          <a:p>
            <a:endParaRPr lang="nl-BE" sz="1200" dirty="0"/>
          </a:p>
          <a:p>
            <a:r>
              <a:rPr lang="nl-BE" sz="1200" dirty="0"/>
              <a:t>Voor bepaalde vluchten zullen uitzonderlijke waarborg verzekerd</a:t>
            </a:r>
          </a:p>
          <a:p>
            <a:r>
              <a:rPr lang="nl-BE" sz="1200" dirty="0"/>
              <a:t>worden.</a:t>
            </a:r>
          </a:p>
          <a:p>
            <a:endParaRPr lang="nl-BE" sz="1200" dirty="0"/>
          </a:p>
          <a:p>
            <a:r>
              <a:rPr lang="nl-BE" sz="1200" dirty="0"/>
              <a:t>Voor de eerste vlucht, Vierzon op 18 mei, worden volgende </a:t>
            </a:r>
          </a:p>
          <a:p>
            <a:r>
              <a:rPr lang="nl-BE" sz="1200" dirty="0"/>
              <a:t>waarborgen voorzien : </a:t>
            </a:r>
            <a:r>
              <a:rPr lang="nl-BE" sz="1200" dirty="0" err="1"/>
              <a:t>miezen</a:t>
            </a:r>
            <a:r>
              <a:rPr lang="nl-BE" sz="1200" dirty="0"/>
              <a:t> </a:t>
            </a:r>
            <a:r>
              <a:rPr lang="nl-BE" sz="1200" dirty="0" err="1"/>
              <a:t>nr</a:t>
            </a:r>
            <a:r>
              <a:rPr lang="nl-BE" sz="1200" dirty="0"/>
              <a:t> 6 (4 keer) en poules </a:t>
            </a:r>
            <a:r>
              <a:rPr lang="nl-BE" sz="1200" dirty="0" err="1"/>
              <a:t>nr</a:t>
            </a:r>
            <a:r>
              <a:rPr lang="nl-BE" sz="1200" dirty="0"/>
              <a:t> 5 (1 maal)</a:t>
            </a:r>
          </a:p>
          <a:p>
            <a:r>
              <a:rPr lang="nl-BE" sz="1200" dirty="0"/>
              <a:t>en dit zowel bij de oude als de </a:t>
            </a:r>
            <a:r>
              <a:rPr lang="nl-BE" sz="1200" dirty="0" err="1"/>
              <a:t>jaarse</a:t>
            </a:r>
            <a:r>
              <a:rPr lang="nl-BE" sz="1200" dirty="0"/>
              <a:t> duiven.</a:t>
            </a:r>
          </a:p>
          <a:p>
            <a:endParaRPr lang="nl-BE" sz="1200" dirty="0"/>
          </a:p>
          <a:p>
            <a:r>
              <a:rPr lang="nl-BE" sz="1200" dirty="0"/>
              <a:t>De vlucht van 25 mei – Bourges – wordt ook bij oude en </a:t>
            </a:r>
            <a:r>
              <a:rPr lang="nl-BE" sz="1200" dirty="0" err="1"/>
              <a:t>jaarse</a:t>
            </a:r>
            <a:endParaRPr lang="nl-BE" sz="1200" dirty="0"/>
          </a:p>
          <a:p>
            <a:r>
              <a:rPr lang="nl-BE" sz="1200" dirty="0"/>
              <a:t>gewaarborgd met M </a:t>
            </a:r>
            <a:r>
              <a:rPr lang="nl-BE" sz="1200" dirty="0" err="1"/>
              <a:t>nr</a:t>
            </a:r>
            <a:r>
              <a:rPr lang="nl-BE" sz="1200" dirty="0"/>
              <a:t> 6 – 4 maal  en P </a:t>
            </a:r>
            <a:r>
              <a:rPr lang="nl-BE" sz="1200" dirty="0" err="1"/>
              <a:t>nr</a:t>
            </a:r>
            <a:r>
              <a:rPr lang="nl-BE" sz="1200" dirty="0"/>
              <a:t> 5 – 1 maal.</a:t>
            </a:r>
          </a:p>
          <a:p>
            <a:endParaRPr lang="nl-BE" sz="1200" dirty="0"/>
          </a:p>
          <a:p>
            <a:endParaRPr lang="nl-BE" sz="1200" dirty="0"/>
          </a:p>
          <a:p>
            <a:r>
              <a:rPr lang="nl-BE" sz="1200" b="1" u="sng" dirty="0"/>
              <a:t>Duiveneten</a:t>
            </a:r>
            <a:r>
              <a:rPr lang="nl-BE" sz="1200" dirty="0"/>
              <a:t> : op elke kampioenschapsvlucht is er per lokaal 1 zak </a:t>
            </a:r>
          </a:p>
          <a:p>
            <a:r>
              <a:rPr lang="nl-BE" sz="1200" dirty="0"/>
              <a:t>duiveneten te winnen door de 1</a:t>
            </a:r>
            <a:r>
              <a:rPr lang="nl-BE" sz="1200" baseline="30000" dirty="0"/>
              <a:t>e</a:t>
            </a:r>
            <a:r>
              <a:rPr lang="nl-BE" sz="1200" dirty="0"/>
              <a:t> prijs NA het laatste deel van de</a:t>
            </a:r>
          </a:p>
          <a:p>
            <a:r>
              <a:rPr lang="nl-BE" sz="1200" dirty="0"/>
              <a:t>middenprijs.</a:t>
            </a:r>
          </a:p>
          <a:p>
            <a:endParaRPr lang="nl-BE" sz="1200" dirty="0"/>
          </a:p>
          <a:p>
            <a:r>
              <a:rPr lang="nl-BE" sz="1200" dirty="0"/>
              <a:t>We zijn er van overtuigd dat we u een aantrekkelijk programma</a:t>
            </a:r>
          </a:p>
          <a:p>
            <a:r>
              <a:rPr lang="nl-BE" sz="1200" dirty="0"/>
              <a:t>kunnen voorstellen en wensen iedereen een succesvol </a:t>
            </a:r>
          </a:p>
          <a:p>
            <a:r>
              <a:rPr lang="nl-BE" sz="1200" dirty="0"/>
              <a:t>seizoen 2019.</a:t>
            </a:r>
          </a:p>
          <a:p>
            <a:endParaRPr lang="nl-BE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243</Words>
  <Application>Microsoft Office PowerPoint</Application>
  <PresentationFormat>A4 (210 x 297 mm)</PresentationFormat>
  <Paragraphs>61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Standaardontwerp</vt:lpstr>
      <vt:lpstr>PowerPoint-presentatie</vt:lpstr>
    </vt:vector>
  </TitlesOfParts>
  <Company>Flory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Flory</dc:creator>
  <cp:lastModifiedBy>Flory Clement</cp:lastModifiedBy>
  <cp:revision>72</cp:revision>
  <cp:lastPrinted>1998-04-21T20:20:48Z</cp:lastPrinted>
  <dcterms:created xsi:type="dcterms:W3CDTF">1998-04-21T19:58:54Z</dcterms:created>
  <dcterms:modified xsi:type="dcterms:W3CDTF">2019-03-12T12:03:30Z</dcterms:modified>
</cp:coreProperties>
</file>