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906000" cy="6858000" type="A4"/>
  <p:notesSz cx="6858000" cy="9945688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100" d="100"/>
          <a:sy n="100" d="100"/>
        </p:scale>
        <p:origin x="510" y="108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/>
          <a:lstStyle>
            <a:lvl1pPr algn="r">
              <a:defRPr sz="1300"/>
            </a:lvl1pPr>
          </a:lstStyle>
          <a:p>
            <a:fld id="{7D4A7FA3-9DE5-410D-A0E9-8A0B93871BA7}" type="datetimeFigureOut">
              <a:rPr lang="nl-BE" smtClean="0"/>
              <a:pPr/>
              <a:t>14/03/2019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746125"/>
            <a:ext cx="5387975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73" tIns="46286" rIns="92573" bIns="46286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724202"/>
            <a:ext cx="5486400" cy="4475560"/>
          </a:xfrm>
          <a:prstGeom prst="rect">
            <a:avLst/>
          </a:prstGeom>
        </p:spPr>
        <p:txBody>
          <a:bodyPr vert="horz" lIns="92573" tIns="46286" rIns="92573" bIns="46286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l">
              <a:defRPr sz="13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4" y="9446678"/>
            <a:ext cx="2971800" cy="497285"/>
          </a:xfrm>
          <a:prstGeom prst="rect">
            <a:avLst/>
          </a:prstGeom>
        </p:spPr>
        <p:txBody>
          <a:bodyPr vert="horz" lIns="92573" tIns="46286" rIns="92573" bIns="46286" rtlCol="0" anchor="b"/>
          <a:lstStyle>
            <a:lvl1pPr algn="r">
              <a:defRPr sz="1300"/>
            </a:lvl1pPr>
          </a:lstStyle>
          <a:p>
            <a:fld id="{90DF7CB4-2EAB-4FE8-8396-E0B5A3CF956E}" type="slidenum">
              <a:rPr lang="nl-BE" smtClean="0"/>
              <a:pPr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DF7CB4-2EAB-4FE8-8396-E0B5A3CF956E}" type="slidenum">
              <a:rPr lang="nl-BE" smtClean="0"/>
              <a:pPr/>
              <a:t>1</a:t>
            </a:fld>
            <a:endParaRPr lang="nl-B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het opmaakprofiel van de modelondertitel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323ECA-B218-4E1F-A049-77F949ABA3E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54F77E-7ECD-4D0F-B6A1-B78280608F5C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C12766-832E-4145-8582-FF910CDA5FD5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FACE6A-EB31-465A-B083-A50D035A794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402B44-FE72-4FFF-91B2-A62063A99C69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D3C929-1412-4919-A3EF-5E15677BD83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07338-037B-475E-9292-3DF5E139835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8093D0-FB7B-45C6-A796-F36AA18824AB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0AA5A1-AB9D-4246-A76B-8AC92714341E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3EA738-9D5D-4D7E-B99D-5B1411FFE7F3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01E551-F9F5-43C2-B073-E2A6C5454ED8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7368EC7-FEDC-475D-974F-53EF78ED00AB}" type="slidenum">
              <a:rPr lang="nl-NL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344488" y="260648"/>
            <a:ext cx="4152900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nl-BE" sz="1200" b="1" u="sng" dirty="0"/>
              <a:t>KAMPIOENSCHAPSVLUCHTEN KLEINE FOND</a:t>
            </a:r>
          </a:p>
          <a:p>
            <a:pPr algn="ctr"/>
            <a:r>
              <a:rPr lang="nl-BE" sz="1200" b="1" u="sng" dirty="0"/>
              <a:t>OUDE DUIVEN</a:t>
            </a:r>
          </a:p>
          <a:p>
            <a:endParaRPr lang="nl-BE" sz="800" dirty="0"/>
          </a:p>
          <a:p>
            <a:r>
              <a:rPr lang="nl-BE" sz="1000" dirty="0"/>
              <a:t>	18.05	VIERZON	</a:t>
            </a:r>
          </a:p>
          <a:p>
            <a:r>
              <a:rPr lang="nl-BE" sz="1000" dirty="0"/>
              <a:t>	25.05	BOURGES</a:t>
            </a:r>
          </a:p>
          <a:p>
            <a:r>
              <a:rPr lang="nl-BE" sz="1000" dirty="0"/>
              <a:t>	08.06	CHATEAUROUX   </a:t>
            </a:r>
          </a:p>
          <a:p>
            <a:r>
              <a:rPr lang="nl-BE" sz="1000" dirty="0"/>
              <a:t>	22.06	TOURS    	</a:t>
            </a:r>
          </a:p>
          <a:p>
            <a:r>
              <a:rPr lang="nl-BE" sz="1000" dirty="0"/>
              <a:t>	06.07	MONTLUCON   	</a:t>
            </a:r>
          </a:p>
          <a:p>
            <a:r>
              <a:rPr lang="nl-BE" sz="1000" dirty="0"/>
              <a:t>	20.07	ISSOUDUN     	</a:t>
            </a:r>
          </a:p>
          <a:p>
            <a:r>
              <a:rPr lang="nl-BE" sz="1000" dirty="0"/>
              <a:t>	03.08	BOURGES</a:t>
            </a:r>
          </a:p>
          <a:p>
            <a:r>
              <a:rPr lang="nl-BE" sz="1000" dirty="0"/>
              <a:t>	10.08	CHATEAUROUX</a:t>
            </a:r>
          </a:p>
          <a:p>
            <a:endParaRPr lang="nl-BE" sz="1000" dirty="0"/>
          </a:p>
          <a:p>
            <a:r>
              <a:rPr lang="nl-BE" sz="1000" u="sng" dirty="0"/>
              <a:t>Per vlucht :</a:t>
            </a:r>
            <a:endParaRPr lang="nl-BE" sz="1000" dirty="0"/>
          </a:p>
          <a:p>
            <a:r>
              <a:rPr lang="nl-BE" sz="1000" dirty="0"/>
              <a:t>Ereprijs		buffet kampioenendag 2 personen</a:t>
            </a:r>
          </a:p>
          <a:p>
            <a:r>
              <a:rPr lang="nl-BE" sz="1000" dirty="0"/>
              <a:t>1</a:t>
            </a:r>
            <a:r>
              <a:rPr lang="nl-BE" sz="1000" baseline="30000" dirty="0"/>
              <a:t>e</a:t>
            </a:r>
            <a:r>
              <a:rPr lang="nl-BE" sz="1000" dirty="0"/>
              <a:t> eerstgetekende		prijs </a:t>
            </a:r>
            <a:r>
              <a:rPr lang="nl-BE" sz="1000" dirty="0" err="1"/>
              <a:t>Belga</a:t>
            </a:r>
            <a:r>
              <a:rPr lang="nl-BE" sz="1000" dirty="0"/>
              <a:t>-Vet producten</a:t>
            </a:r>
          </a:p>
          <a:p>
            <a:r>
              <a:rPr lang="nl-BE" sz="1000" dirty="0"/>
              <a:t>2</a:t>
            </a:r>
            <a:r>
              <a:rPr lang="nl-BE" sz="1000" baseline="30000" dirty="0"/>
              <a:t>e</a:t>
            </a:r>
            <a:r>
              <a:rPr lang="nl-BE" sz="1000" dirty="0"/>
              <a:t> eerstgetekende		waardebon</a:t>
            </a:r>
          </a:p>
          <a:p>
            <a:r>
              <a:rPr lang="nl-BE" sz="1000" dirty="0"/>
              <a:t>3</a:t>
            </a:r>
            <a:r>
              <a:rPr lang="nl-BE" sz="1000" baseline="30000" dirty="0"/>
              <a:t>e</a:t>
            </a:r>
            <a:r>
              <a:rPr lang="nl-BE" sz="1000" dirty="0"/>
              <a:t> eerstgetekende		½ zij spek</a:t>
            </a:r>
          </a:p>
          <a:p>
            <a:r>
              <a:rPr lang="nl-BE" sz="1000" dirty="0"/>
              <a:t>4</a:t>
            </a:r>
            <a:r>
              <a:rPr lang="nl-BE" sz="1000" baseline="30000" dirty="0"/>
              <a:t>e</a:t>
            </a:r>
            <a:r>
              <a:rPr lang="nl-BE" sz="1000" dirty="0"/>
              <a:t> eerstgetekende		waardebon</a:t>
            </a:r>
          </a:p>
          <a:p>
            <a:r>
              <a:rPr lang="nl-BE" sz="1000" dirty="0"/>
              <a:t>Laatste eerstgetekende	sponsorprijs</a:t>
            </a:r>
          </a:p>
          <a:p>
            <a:endParaRPr lang="nl-BE" sz="1000" dirty="0"/>
          </a:p>
          <a:p>
            <a:pPr algn="ctr"/>
            <a:r>
              <a:rPr lang="nl-BE" sz="1000" b="1" u="sng" dirty="0"/>
              <a:t>JAARSE DUIVEN</a:t>
            </a:r>
          </a:p>
          <a:p>
            <a:pPr algn="ctr"/>
            <a:endParaRPr lang="nl-BE" sz="1000" dirty="0"/>
          </a:p>
          <a:p>
            <a:r>
              <a:rPr lang="nl-BE" sz="1000" dirty="0"/>
              <a:t>	18.05	VIERZON	</a:t>
            </a:r>
          </a:p>
          <a:p>
            <a:r>
              <a:rPr lang="nl-BE" sz="1000" dirty="0"/>
              <a:t>	25.05	BOURGES</a:t>
            </a:r>
          </a:p>
          <a:p>
            <a:r>
              <a:rPr lang="nl-BE" sz="1000" dirty="0"/>
              <a:t>	08.06	CHATEAUROUX   </a:t>
            </a:r>
          </a:p>
          <a:p>
            <a:r>
              <a:rPr lang="nl-BE" sz="1000" dirty="0"/>
              <a:t>	22.06	TOURS    	</a:t>
            </a:r>
          </a:p>
          <a:p>
            <a:r>
              <a:rPr lang="nl-BE" sz="1000" dirty="0"/>
              <a:t>	06.07	MONTLUCON   	</a:t>
            </a:r>
          </a:p>
          <a:p>
            <a:r>
              <a:rPr lang="nl-BE" sz="1000" dirty="0"/>
              <a:t>	20.07	ISSOUDUN     	</a:t>
            </a:r>
          </a:p>
          <a:p>
            <a:r>
              <a:rPr lang="nl-BE" sz="1000" dirty="0"/>
              <a:t>	03.08	BOURGES</a:t>
            </a:r>
          </a:p>
          <a:p>
            <a:r>
              <a:rPr lang="nl-BE" sz="1000" dirty="0"/>
              <a:t>	10.08	CHATEAUROUX</a:t>
            </a:r>
          </a:p>
          <a:p>
            <a:endParaRPr lang="nl-BE" sz="1000" dirty="0"/>
          </a:p>
          <a:p>
            <a:r>
              <a:rPr lang="nl-BE" sz="1000" u="sng" dirty="0"/>
              <a:t>Per vlucht :</a:t>
            </a:r>
          </a:p>
          <a:p>
            <a:r>
              <a:rPr lang="nl-BE" sz="1000" dirty="0"/>
              <a:t>Ereprijs		buffet kampioenenviering 2 pers.</a:t>
            </a:r>
          </a:p>
          <a:p>
            <a:r>
              <a:rPr lang="nl-BE" sz="1000" dirty="0"/>
              <a:t>1</a:t>
            </a:r>
            <a:r>
              <a:rPr lang="nl-BE" sz="1000" baseline="30000" dirty="0"/>
              <a:t>e</a:t>
            </a:r>
            <a:r>
              <a:rPr lang="nl-BE" sz="1000" dirty="0"/>
              <a:t> eerstegetekende	prijs </a:t>
            </a:r>
            <a:r>
              <a:rPr lang="nl-BE" sz="1000" dirty="0" err="1"/>
              <a:t>Belga</a:t>
            </a:r>
            <a:r>
              <a:rPr lang="nl-BE" sz="1000" dirty="0"/>
              <a:t>-Vet producten</a:t>
            </a:r>
          </a:p>
          <a:p>
            <a:r>
              <a:rPr lang="nl-BE" sz="1000" dirty="0"/>
              <a:t>2</a:t>
            </a:r>
            <a:r>
              <a:rPr lang="nl-BE" sz="1000" baseline="30000" dirty="0"/>
              <a:t>e</a:t>
            </a:r>
            <a:r>
              <a:rPr lang="nl-BE" sz="1000" dirty="0"/>
              <a:t> eerstegetekende	waardebon </a:t>
            </a:r>
          </a:p>
          <a:p>
            <a:r>
              <a:rPr lang="nl-BE" sz="1000" dirty="0"/>
              <a:t>3</a:t>
            </a:r>
            <a:r>
              <a:rPr lang="nl-BE" sz="1000" baseline="30000" dirty="0"/>
              <a:t>e</a:t>
            </a:r>
            <a:r>
              <a:rPr lang="nl-BE" sz="1000" dirty="0"/>
              <a:t> eerste getekende	waardebon </a:t>
            </a:r>
          </a:p>
          <a:p>
            <a:r>
              <a:rPr lang="nl-BE" sz="1000" dirty="0"/>
              <a:t>4</a:t>
            </a:r>
            <a:r>
              <a:rPr lang="nl-BE" sz="1000" baseline="30000" dirty="0"/>
              <a:t>e</a:t>
            </a:r>
            <a:r>
              <a:rPr lang="nl-BE" sz="1000" dirty="0"/>
              <a:t> eerstegetekende	waardebon </a:t>
            </a:r>
          </a:p>
          <a:p>
            <a:r>
              <a:rPr lang="nl-BE" sz="1000" dirty="0"/>
              <a:t>Laatste eerstegetekende	sponsorprijs</a:t>
            </a: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5241032" y="260648"/>
            <a:ext cx="4392488" cy="633670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r>
              <a:rPr lang="nl-BE" sz="1400" b="1" u="sng" dirty="0"/>
              <a:t>KAMPIOENSCHAPPEN</a:t>
            </a:r>
          </a:p>
          <a:p>
            <a:endParaRPr lang="nl-BE" sz="1400" b="1" u="sng" dirty="0"/>
          </a:p>
          <a:p>
            <a:r>
              <a:rPr lang="nl-BE" sz="1200" dirty="0"/>
              <a:t>De kampioenschappen worden gespeeld in zeven reeksen.</a:t>
            </a:r>
          </a:p>
          <a:p>
            <a:r>
              <a:rPr lang="nl-BE" sz="1200" u="sng" dirty="0"/>
              <a:t>Kleine fond :</a:t>
            </a:r>
            <a:r>
              <a:rPr lang="nl-BE" sz="1200" dirty="0"/>
              <a:t> 	oude, jaarse en jonge duiven</a:t>
            </a:r>
          </a:p>
          <a:p>
            <a:r>
              <a:rPr lang="nl-BE" sz="1200" u="sng" dirty="0"/>
              <a:t>Fond :</a:t>
            </a:r>
            <a:r>
              <a:rPr lang="nl-BE" sz="1200" dirty="0"/>
              <a:t> 	oude en jaarse</a:t>
            </a:r>
          </a:p>
          <a:p>
            <a:r>
              <a:rPr lang="nl-BE" sz="1200" u="sng" dirty="0"/>
              <a:t>Grote fond :</a:t>
            </a:r>
            <a:r>
              <a:rPr lang="nl-BE" sz="1200" dirty="0"/>
              <a:t> 	oude en jaarse</a:t>
            </a:r>
          </a:p>
          <a:p>
            <a:endParaRPr lang="nl-BE" sz="1200" u="sng" dirty="0"/>
          </a:p>
          <a:p>
            <a:r>
              <a:rPr lang="nl-BE" sz="1200" dirty="0"/>
              <a:t>Kampioen per reeks is de liefhebber die de meeste prijzen</a:t>
            </a:r>
          </a:p>
          <a:p>
            <a:r>
              <a:rPr lang="nl-BE" sz="1200" dirty="0"/>
              <a:t>behaalde met twee eerstgetekenden. Bij gelijkheid van prijzen telt</a:t>
            </a:r>
          </a:p>
          <a:p>
            <a:r>
              <a:rPr lang="nl-BE" sz="1200" dirty="0"/>
              <a:t>het kleinste coëfficiënt.</a:t>
            </a:r>
          </a:p>
          <a:p>
            <a:r>
              <a:rPr lang="nl-BE" sz="1200" dirty="0"/>
              <a:t>Per reeks worden tien liefhebbers gerangschikt. De eerste drie</a:t>
            </a:r>
          </a:p>
          <a:p>
            <a:r>
              <a:rPr lang="nl-BE" sz="1200" dirty="0"/>
              <a:t>ontvangen een trofee.</a:t>
            </a:r>
          </a:p>
          <a:p>
            <a:endParaRPr lang="nl-BE" sz="1200" dirty="0"/>
          </a:p>
          <a:p>
            <a:endParaRPr lang="nl-BE" sz="1200" dirty="0"/>
          </a:p>
          <a:p>
            <a:r>
              <a:rPr lang="nl-BE" sz="1200" b="1" u="sng" dirty="0"/>
              <a:t>KONING KEMPISCHE FONDCLUB</a:t>
            </a:r>
          </a:p>
          <a:p>
            <a:endParaRPr lang="nl-BE" sz="1200" dirty="0"/>
          </a:p>
          <a:p>
            <a:r>
              <a:rPr lang="nl-BE" sz="1200" b="1" dirty="0"/>
              <a:t>Koning wordt de liefhebber die de meeste prijzen behaalde met</a:t>
            </a:r>
          </a:p>
          <a:p>
            <a:r>
              <a:rPr lang="nl-BE" sz="1200" b="1" dirty="0"/>
              <a:t>twee </a:t>
            </a:r>
            <a:r>
              <a:rPr lang="nl-BE" sz="1200" b="1" dirty="0" err="1"/>
              <a:t>eerstgetekenden</a:t>
            </a:r>
            <a:r>
              <a:rPr lang="nl-BE" sz="1200" b="1" dirty="0"/>
              <a:t> op alle vluchten die tellen voor de kam-</a:t>
            </a:r>
          </a:p>
          <a:p>
            <a:r>
              <a:rPr lang="nl-BE" sz="1200" b="1" dirty="0"/>
              <a:t>pioenschappen.  Bij gelijk aantal prijzen telt het coëfficiënt.</a:t>
            </a:r>
          </a:p>
          <a:p>
            <a:r>
              <a:rPr lang="nl-BE" sz="1200" dirty="0"/>
              <a:t>Voor het koningschap worden TIEN liefhebbers gerangschikt.</a:t>
            </a:r>
          </a:p>
          <a:p>
            <a:r>
              <a:rPr lang="nl-BE" sz="1200" dirty="0"/>
              <a:t>De eerste drie ontvangen een trofee.</a:t>
            </a:r>
          </a:p>
          <a:p>
            <a:endParaRPr lang="nl-BE" sz="1200" dirty="0"/>
          </a:p>
          <a:p>
            <a:r>
              <a:rPr lang="nl-BE" sz="1200" b="1" u="sng" dirty="0"/>
              <a:t>ASDUIVEN</a:t>
            </a:r>
          </a:p>
          <a:p>
            <a:endParaRPr lang="nl-BE" sz="1200" dirty="0"/>
          </a:p>
          <a:p>
            <a:r>
              <a:rPr lang="nl-BE" sz="1200" dirty="0"/>
              <a:t>Op de vluchten tellende voor de kampioenschappen worden vijf</a:t>
            </a:r>
          </a:p>
          <a:p>
            <a:r>
              <a:rPr lang="nl-BE" sz="1200" dirty="0" err="1"/>
              <a:t>asduiven</a:t>
            </a:r>
            <a:r>
              <a:rPr lang="nl-BE" sz="1200" dirty="0"/>
              <a:t> gerangschikt.</a:t>
            </a:r>
          </a:p>
          <a:p>
            <a:r>
              <a:rPr lang="nl-BE" sz="1200" dirty="0"/>
              <a:t>Het aantal prijzen wordt verdeeld in 10 gelijke blokken. De prijzen</a:t>
            </a:r>
          </a:p>
          <a:p>
            <a:r>
              <a:rPr lang="nl-BE" sz="1200" dirty="0"/>
              <a:t>behaald met in het eerste blok krijgen 10 punten, in het volgende</a:t>
            </a:r>
          </a:p>
          <a:p>
            <a:r>
              <a:rPr lang="nl-BE" sz="1200" dirty="0"/>
              <a:t>blok  9 punten, dan 8 enz. tot 1 punt voor de prijzen in het laatste</a:t>
            </a:r>
          </a:p>
          <a:p>
            <a:r>
              <a:rPr lang="nl-BE" sz="1200" dirty="0"/>
              <a:t>blok. De duif met de meeste punten is ASDUIF.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2907</TotalTime>
  <Words>18</Words>
  <Application>Microsoft Office PowerPoint</Application>
  <PresentationFormat>A4 (210 x 297 mm)</PresentationFormat>
  <Paragraphs>69</Paragraphs>
  <Slides>1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4" baseType="lpstr">
      <vt:lpstr>Calibri</vt:lpstr>
      <vt:lpstr>Times New Roman</vt:lpstr>
      <vt:lpstr>Standaardontwerp</vt:lpstr>
      <vt:lpstr>PowerPoint-presentatie</vt:lpstr>
    </vt:vector>
  </TitlesOfParts>
  <Company>Flory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Geen diatitel</dc:title>
  <dc:creator>Flory</dc:creator>
  <cp:lastModifiedBy>Flory Clement</cp:lastModifiedBy>
  <cp:revision>76</cp:revision>
  <cp:lastPrinted>2017-03-16T09:20:48Z</cp:lastPrinted>
  <dcterms:created xsi:type="dcterms:W3CDTF">1998-04-21T19:58:54Z</dcterms:created>
  <dcterms:modified xsi:type="dcterms:W3CDTF">2019-03-14T15:28:53Z</dcterms:modified>
</cp:coreProperties>
</file>