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94568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510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11/03/2019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3" tIns="46286" rIns="92573" bIns="46286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260648"/>
            <a:ext cx="41529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sz="10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13040" y="260648"/>
            <a:ext cx="4248472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200" b="1" u="sng" dirty="0"/>
              <a:t>KAMPIOENSCHAPSVLUCHTEN KLEINE FOND</a:t>
            </a:r>
          </a:p>
          <a:p>
            <a:pPr algn="ctr"/>
            <a:endParaRPr lang="nl-BE" sz="1200" b="1" u="sng" dirty="0"/>
          </a:p>
          <a:p>
            <a:pPr algn="ctr"/>
            <a:r>
              <a:rPr lang="nl-BE" sz="1200" b="1" u="sng" dirty="0"/>
              <a:t>JONGE DUIVEN</a:t>
            </a:r>
          </a:p>
          <a:p>
            <a:pPr algn="ctr"/>
            <a:endParaRPr lang="nl-BE" sz="1200" dirty="0"/>
          </a:p>
          <a:p>
            <a:r>
              <a:rPr lang="nl-BE" sz="1100" dirty="0"/>
              <a:t>	03.08	BOURGES</a:t>
            </a:r>
          </a:p>
          <a:p>
            <a:r>
              <a:rPr lang="nl-BE" sz="1100" dirty="0"/>
              <a:t>	10.08	CHATEAUROUX</a:t>
            </a:r>
          </a:p>
          <a:p>
            <a:r>
              <a:rPr lang="nl-BE" sz="1100" dirty="0"/>
              <a:t>	24.08	ARGENTON	</a:t>
            </a:r>
          </a:p>
          <a:p>
            <a:r>
              <a:rPr lang="nl-BE" sz="1100" dirty="0"/>
              <a:t>	07.09	CHATEAUROUX</a:t>
            </a:r>
            <a:endParaRPr lang="nl-BE" sz="1200" dirty="0"/>
          </a:p>
          <a:p>
            <a:pPr algn="ctr"/>
            <a:endParaRPr lang="nl-BE" sz="1200" dirty="0"/>
          </a:p>
          <a:p>
            <a:r>
              <a:rPr lang="nl-BE" sz="1200" u="sng" dirty="0"/>
              <a:t>Per vlucht :</a:t>
            </a:r>
          </a:p>
          <a:p>
            <a:r>
              <a:rPr lang="nl-BE" sz="1200" dirty="0"/>
              <a:t>Ereprijs		buffet kampioenenviering 2 pers.</a:t>
            </a:r>
          </a:p>
          <a:p>
            <a:r>
              <a:rPr lang="nl-BE" sz="1200" dirty="0"/>
              <a:t>1</a:t>
            </a:r>
            <a:r>
              <a:rPr lang="nl-BE" sz="1200" baseline="30000" dirty="0"/>
              <a:t>e</a:t>
            </a:r>
            <a:r>
              <a:rPr lang="nl-BE" sz="1200" dirty="0"/>
              <a:t> eerstgetekende	prijs </a:t>
            </a:r>
            <a:r>
              <a:rPr lang="nl-BE" sz="1200" dirty="0" err="1"/>
              <a:t>Belga-Vet</a:t>
            </a:r>
            <a:r>
              <a:rPr lang="nl-BE" sz="1200" dirty="0"/>
              <a:t> producten</a:t>
            </a:r>
          </a:p>
          <a:p>
            <a:r>
              <a:rPr lang="nl-BE" sz="1200" dirty="0"/>
              <a:t>2</a:t>
            </a:r>
            <a:r>
              <a:rPr lang="nl-BE" sz="1200" baseline="30000" dirty="0"/>
              <a:t>e</a:t>
            </a:r>
            <a:r>
              <a:rPr lang="nl-BE" sz="1200" dirty="0"/>
              <a:t> eerstgetekende	waardebon</a:t>
            </a:r>
          </a:p>
          <a:p>
            <a:r>
              <a:rPr lang="nl-BE" sz="1200" dirty="0"/>
              <a:t>3</a:t>
            </a:r>
            <a:r>
              <a:rPr lang="nl-BE" sz="1200" baseline="30000" dirty="0"/>
              <a:t>e</a:t>
            </a:r>
            <a:r>
              <a:rPr lang="nl-BE" sz="1200" dirty="0"/>
              <a:t> eerstgetekende	waardebon</a:t>
            </a:r>
          </a:p>
          <a:p>
            <a:r>
              <a:rPr lang="nl-BE" sz="1200" dirty="0"/>
              <a:t>4</a:t>
            </a:r>
            <a:r>
              <a:rPr lang="nl-BE" sz="1200" baseline="30000" dirty="0"/>
              <a:t>e</a:t>
            </a:r>
            <a:r>
              <a:rPr lang="nl-BE" sz="1200" dirty="0"/>
              <a:t> eerstgetekende	waardebon</a:t>
            </a:r>
          </a:p>
          <a:p>
            <a:r>
              <a:rPr lang="nl-BE" sz="1200" dirty="0"/>
              <a:t>Laatste eerstgetekende	sponsorprijs</a:t>
            </a:r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  <a:p>
            <a:pPr algn="ctr"/>
            <a:endParaRPr lang="nl-BE" sz="1200" dirty="0"/>
          </a:p>
        </p:txBody>
      </p:sp>
      <p:cxnSp>
        <p:nvCxnSpPr>
          <p:cNvPr id="8" name="Rechte verbindingslijn 7"/>
          <p:cNvCxnSpPr>
            <a:stCxn id="2053" idx="1"/>
            <a:endCxn id="2053" idx="3"/>
          </p:cNvCxnSpPr>
          <p:nvPr/>
        </p:nvCxnSpPr>
        <p:spPr bwMode="auto">
          <a:xfrm>
            <a:off x="5313040" y="3429000"/>
            <a:ext cx="42484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Rechte verbindingslijn 13"/>
          <p:cNvCxnSpPr>
            <a:stCxn id="2051" idx="1"/>
            <a:endCxn id="2051" idx="3"/>
          </p:cNvCxnSpPr>
          <p:nvPr/>
        </p:nvCxnSpPr>
        <p:spPr bwMode="auto">
          <a:xfrm>
            <a:off x="344488" y="3429000"/>
            <a:ext cx="4152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6" name="Picture 2" descr="D:\Users\Flory\Documents\STABROEK SCANS\IMG_20140303_0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504" y="332656"/>
            <a:ext cx="3888432" cy="3040231"/>
          </a:xfrm>
          <a:prstGeom prst="rect">
            <a:avLst/>
          </a:prstGeom>
          <a:noFill/>
        </p:spPr>
      </p:pic>
      <p:pic>
        <p:nvPicPr>
          <p:cNvPr id="1027" name="Picture 3" descr="D:\Users\Flory\Documents\STABROEK SCANS\IMG_20140303_0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504" y="3501008"/>
            <a:ext cx="3888432" cy="2880320"/>
          </a:xfrm>
          <a:prstGeom prst="rect">
            <a:avLst/>
          </a:prstGeom>
          <a:noFill/>
        </p:spPr>
      </p:pic>
      <p:pic>
        <p:nvPicPr>
          <p:cNvPr id="1035" name="Picture 11" descr="D:\Users\Flory\Documents\STABROEK SCANS\ROHNFRI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7096" y="3573016"/>
            <a:ext cx="3384376" cy="1506734"/>
          </a:xfrm>
          <a:prstGeom prst="rect">
            <a:avLst/>
          </a:prstGeom>
          <a:noFill/>
        </p:spPr>
      </p:pic>
      <p:sp>
        <p:nvSpPr>
          <p:cNvPr id="16" name="Tekstvak 15"/>
          <p:cNvSpPr txBox="1"/>
          <p:nvPr/>
        </p:nvSpPr>
        <p:spPr>
          <a:xfrm>
            <a:off x="5529064" y="5085184"/>
            <a:ext cx="3903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50" b="1" u="sng" dirty="0"/>
              <a:t>CRITERIUM  CHATEAUROUX</a:t>
            </a:r>
          </a:p>
          <a:p>
            <a:pPr algn="ctr"/>
            <a:r>
              <a:rPr lang="nl-BE" sz="1050" b="1" u="sng" dirty="0"/>
              <a:t>SPONSORING RÖHNFRIED</a:t>
            </a:r>
          </a:p>
          <a:p>
            <a:pPr algn="ctr"/>
            <a:r>
              <a:rPr lang="nl-BE" sz="1050" b="1" dirty="0"/>
              <a:t>ALLE VLUCHTEN CHATEAUROUX</a:t>
            </a:r>
          </a:p>
          <a:p>
            <a:pPr algn="ctr"/>
            <a:r>
              <a:rPr lang="nl-BE" sz="1050" b="1" dirty="0"/>
              <a:t>1.06 -  8.06 - </a:t>
            </a:r>
            <a:r>
              <a:rPr lang="nl-BE" sz="1050" b="1"/>
              <a:t>29.06 - 10.08 </a:t>
            </a:r>
            <a:r>
              <a:rPr lang="nl-BE" sz="1050" b="1" dirty="0"/>
              <a:t>en 7.09</a:t>
            </a:r>
          </a:p>
          <a:p>
            <a:pPr algn="ctr"/>
            <a:endParaRPr lang="nl-BE" sz="1050" b="1" dirty="0"/>
          </a:p>
          <a:p>
            <a:r>
              <a:rPr lang="nl-BE" sz="1050" b="1" dirty="0"/>
              <a:t>Wordt gewonnen met 1</a:t>
            </a:r>
            <a:r>
              <a:rPr lang="nl-BE" sz="1050" b="1" baseline="30000" dirty="0"/>
              <a:t>e</a:t>
            </a:r>
            <a:r>
              <a:rPr lang="nl-BE" sz="1050" b="1" dirty="0"/>
              <a:t>, 2</a:t>
            </a:r>
            <a:r>
              <a:rPr lang="nl-BE" sz="1050" b="1" baseline="30000" dirty="0"/>
              <a:t>e</a:t>
            </a:r>
            <a:r>
              <a:rPr lang="nl-BE" sz="1050" b="1" dirty="0"/>
              <a:t> en 3</a:t>
            </a:r>
            <a:r>
              <a:rPr lang="nl-BE" sz="1050" b="1" baseline="30000" dirty="0"/>
              <a:t>e</a:t>
            </a:r>
            <a:r>
              <a:rPr lang="nl-BE" sz="1050" b="1" dirty="0"/>
              <a:t> getekende over de vijf </a:t>
            </a:r>
          </a:p>
          <a:p>
            <a:r>
              <a:rPr lang="nl-BE" sz="1050" b="1" dirty="0"/>
              <a:t>vluchten in alle categorieën samen. Er worden 10 liefhebbers</a:t>
            </a:r>
          </a:p>
          <a:p>
            <a:r>
              <a:rPr lang="nl-BE" sz="1050" b="1" dirty="0"/>
              <a:t>gerangschikt.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46</Words>
  <Application>Microsoft Office PowerPoint</Application>
  <PresentationFormat>A4 (210 x 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57</cp:revision>
  <cp:lastPrinted>2017-03-16T08:54:01Z</cp:lastPrinted>
  <dcterms:created xsi:type="dcterms:W3CDTF">1998-04-21T19:58:54Z</dcterms:created>
  <dcterms:modified xsi:type="dcterms:W3CDTF">2019-03-11T18:25:16Z</dcterms:modified>
</cp:coreProperties>
</file>