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906000" cy="6858000" type="A4"/>
  <p:notesSz cx="6797675" cy="987266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07F42E-3130-4EF6-8D7F-559A443A1A42}" v="2" dt="2020-03-23T09:54:55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9" d="100"/>
          <a:sy n="79" d="100"/>
        </p:scale>
        <p:origin x="758" y="6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ulemans Johan" userId="e779f609-d536-4c31-bc5b-0312ae3afdcc" providerId="ADAL" clId="{C73E0074-AB48-4399-A13E-721361B29D5B}"/>
    <pc:docChg chg="undo custSel modSld">
      <pc:chgData name="Ceulemans Johan" userId="e779f609-d536-4c31-bc5b-0312ae3afdcc" providerId="ADAL" clId="{C73E0074-AB48-4399-A13E-721361B29D5B}" dt="2020-03-23T09:54:55.479" v="1" actId="478"/>
      <pc:docMkLst>
        <pc:docMk/>
      </pc:docMkLst>
      <pc:sldChg chg="addSp delSp modSp">
        <pc:chgData name="Ceulemans Johan" userId="e779f609-d536-4c31-bc5b-0312ae3afdcc" providerId="ADAL" clId="{C73E0074-AB48-4399-A13E-721361B29D5B}" dt="2020-03-23T09:54:55.479" v="1" actId="478"/>
        <pc:sldMkLst>
          <pc:docMk/>
          <pc:sldMk cId="0" sldId="256"/>
        </pc:sldMkLst>
        <pc:spChg chg="del">
          <ac:chgData name="Ceulemans Johan" userId="e779f609-d536-4c31-bc5b-0312ae3afdcc" providerId="ADAL" clId="{C73E0074-AB48-4399-A13E-721361B29D5B}" dt="2020-03-23T09:54:55.479" v="1" actId="478"/>
          <ac:spMkLst>
            <pc:docMk/>
            <pc:sldMk cId="0" sldId="256"/>
            <ac:spMk id="5" creationId="{00000000-0000-0000-0000-000000000000}"/>
          </ac:spMkLst>
        </pc:spChg>
        <pc:spChg chg="del">
          <ac:chgData name="Ceulemans Johan" userId="e779f609-d536-4c31-bc5b-0312ae3afdcc" providerId="ADAL" clId="{C73E0074-AB48-4399-A13E-721361B29D5B}" dt="2020-03-23T09:54:55.479" v="1" actId="478"/>
          <ac:spMkLst>
            <pc:docMk/>
            <pc:sldMk cId="0" sldId="256"/>
            <ac:spMk id="6" creationId="{00000000-0000-0000-0000-000000000000}"/>
          </ac:spMkLst>
        </pc:spChg>
        <pc:spChg chg="add">
          <ac:chgData name="Ceulemans Johan" userId="e779f609-d536-4c31-bc5b-0312ae3afdcc" providerId="ADAL" clId="{C73E0074-AB48-4399-A13E-721361B29D5B}" dt="2020-03-23T09:54:52.298" v="0" actId="478"/>
          <ac:spMkLst>
            <pc:docMk/>
            <pc:sldMk cId="0" sldId="256"/>
            <ac:spMk id="7" creationId="{27D27127-67E6-4F79-9F87-F14BA79EDA14}"/>
          </ac:spMkLst>
        </pc:spChg>
        <pc:spChg chg="add">
          <ac:chgData name="Ceulemans Johan" userId="e779f609-d536-4c31-bc5b-0312ae3afdcc" providerId="ADAL" clId="{C73E0074-AB48-4399-A13E-721361B29D5B}" dt="2020-03-23T09:54:52.298" v="0" actId="478"/>
          <ac:spMkLst>
            <pc:docMk/>
            <pc:sldMk cId="0" sldId="256"/>
            <ac:spMk id="2051" creationId="{00000000-0000-0000-0000-000000000000}"/>
          </ac:spMkLst>
        </pc:spChg>
        <pc:spChg chg="del">
          <ac:chgData name="Ceulemans Johan" userId="e779f609-d536-4c31-bc5b-0312ae3afdcc" providerId="ADAL" clId="{C73E0074-AB48-4399-A13E-721361B29D5B}" dt="2020-03-23T09:54:55.479" v="1" actId="478"/>
          <ac:spMkLst>
            <pc:docMk/>
            <pc:sldMk cId="0" sldId="256"/>
            <ac:spMk id="2053" creationId="{00000000-0000-0000-0000-000000000000}"/>
          </ac:spMkLst>
        </pc:spChg>
        <pc:cxnChg chg="add mod">
          <ac:chgData name="Ceulemans Johan" userId="e779f609-d536-4c31-bc5b-0312ae3afdcc" providerId="ADAL" clId="{C73E0074-AB48-4399-A13E-721361B29D5B}" dt="2020-03-23T09:54:52.298" v="0" actId="478"/>
          <ac:cxnSpMkLst>
            <pc:docMk/>
            <pc:sldMk cId="0" sldId="256"/>
            <ac:cxnSpMk id="4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633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23/03/2020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22313" y="739775"/>
            <a:ext cx="53530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363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377318"/>
            <a:ext cx="2945659" cy="493633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1507" y="343322"/>
            <a:ext cx="4152900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nl-BE" sz="900" dirty="0"/>
          </a:p>
          <a:p>
            <a:endParaRPr lang="nl-BE" sz="900" dirty="0"/>
          </a:p>
          <a:p>
            <a:endParaRPr lang="nl-BE" sz="900" dirty="0"/>
          </a:p>
          <a:p>
            <a:r>
              <a:rPr lang="nl-BE" sz="900" dirty="0"/>
              <a:t>30/05 Limoges 	06/06 Valence	13/06 Cahors	20/06 Brive</a:t>
            </a:r>
          </a:p>
          <a:p>
            <a:r>
              <a:rPr lang="nl-BE" sz="900" dirty="0"/>
              <a:t>27/06 Montélimar	04/07 Limoges II	11/07 Aurillac	18/07 Jarnac</a:t>
            </a:r>
          </a:p>
          <a:p>
            <a:r>
              <a:rPr lang="nl-BE" sz="900" dirty="0"/>
              <a:t>25/07 </a:t>
            </a:r>
            <a:r>
              <a:rPr lang="nl-BE" sz="900" dirty="0" err="1"/>
              <a:t>Souillac</a:t>
            </a:r>
            <a:r>
              <a:rPr lang="nl-BE" sz="900"/>
              <a:t>			01/08 </a:t>
            </a:r>
            <a:r>
              <a:rPr lang="nl-BE" sz="900" dirty="0"/>
              <a:t>Tulle</a:t>
            </a:r>
          </a:p>
          <a:p>
            <a:endParaRPr lang="nl-BE" sz="900" dirty="0"/>
          </a:p>
          <a:p>
            <a:r>
              <a:rPr lang="nl-BE" sz="900" dirty="0"/>
              <a:t>In elke categorie met 1</a:t>
            </a:r>
            <a:r>
              <a:rPr lang="nl-BE" sz="900" baseline="30000" dirty="0"/>
              <a:t>e</a:t>
            </a:r>
            <a:r>
              <a:rPr lang="nl-BE" sz="900" dirty="0"/>
              <a:t> en 1</a:t>
            </a:r>
            <a:r>
              <a:rPr lang="nl-BE" sz="900" baseline="30000" dirty="0"/>
              <a:t>e</a:t>
            </a:r>
            <a:r>
              <a:rPr lang="nl-BE" sz="900" dirty="0"/>
              <a:t> en 2</a:t>
            </a:r>
            <a:r>
              <a:rPr lang="nl-BE" sz="900" baseline="30000" dirty="0"/>
              <a:t>e</a:t>
            </a:r>
            <a:r>
              <a:rPr lang="nl-BE" sz="900" dirty="0"/>
              <a:t> getekende. Er zijn 4 vermeldingen en een </a:t>
            </a:r>
          </a:p>
          <a:p>
            <a:r>
              <a:rPr lang="nl-BE" sz="900" dirty="0"/>
              <a:t>algemene kampioen,  (</a:t>
            </a:r>
            <a:r>
              <a:rPr lang="nl-BE" sz="900" b="1" dirty="0"/>
              <a:t>niet verplicht 2 d te spelen</a:t>
            </a:r>
            <a:r>
              <a:rPr lang="nl-BE" sz="900" dirty="0"/>
              <a:t>). Per categorie (oude en </a:t>
            </a:r>
            <a:r>
              <a:rPr lang="nl-BE" sz="900" dirty="0" err="1"/>
              <a:t>jaarse</a:t>
            </a:r>
            <a:r>
              <a:rPr lang="nl-BE" sz="900" dirty="0"/>
              <a:t>)</a:t>
            </a:r>
          </a:p>
          <a:p>
            <a:r>
              <a:rPr lang="nl-BE" sz="900" dirty="0"/>
              <a:t>tellen de meeste prijzen en de minste punten. (eventueel </a:t>
            </a:r>
            <a:r>
              <a:rPr lang="nl-BE" sz="900" dirty="0" err="1"/>
              <a:t>coëfficient</a:t>
            </a:r>
            <a:r>
              <a:rPr lang="nl-BE" sz="900" dirty="0"/>
              <a:t>)</a:t>
            </a:r>
          </a:p>
          <a:p>
            <a:endParaRPr lang="nl-BE" sz="900" dirty="0"/>
          </a:p>
          <a:p>
            <a:r>
              <a:rPr lang="nl-BE" sz="900" dirty="0"/>
              <a:t>Koning van de fond is deze met de meeste vermeldingen in de 2 categorieën</a:t>
            </a:r>
          </a:p>
          <a:p>
            <a:r>
              <a:rPr lang="nl-BE" sz="900" dirty="0"/>
              <a:t>samen  (5.00 € per vermelding).</a:t>
            </a:r>
          </a:p>
          <a:p>
            <a:endParaRPr lang="nl-BE" sz="900" dirty="0"/>
          </a:p>
          <a:p>
            <a:r>
              <a:rPr lang="nl-BE" sz="900" dirty="0" err="1"/>
              <a:t>Asduif</a:t>
            </a:r>
            <a:r>
              <a:rPr lang="nl-BE" sz="900" dirty="0"/>
              <a:t> : met de meeste prijzen per 10. Bij gelijkheid telt het  coëfficiënt. (prijs per </a:t>
            </a:r>
          </a:p>
          <a:p>
            <a:r>
              <a:rPr lang="nl-BE" sz="900" dirty="0"/>
              <a:t>10 met afronding naar beneden of boven – 0 tot 4 is naar beneden en 5 tot 9 is </a:t>
            </a:r>
          </a:p>
          <a:p>
            <a:r>
              <a:rPr lang="nl-BE" sz="900" dirty="0"/>
              <a:t>naar boven). </a:t>
            </a:r>
          </a:p>
          <a:p>
            <a:endParaRPr lang="nl-BE" sz="900" b="1" dirty="0"/>
          </a:p>
          <a:p>
            <a:r>
              <a:rPr lang="nl-BE" sz="900" b="1" dirty="0"/>
              <a:t>Er is een </a:t>
            </a:r>
            <a:r>
              <a:rPr lang="nl-BE" sz="900" b="1" dirty="0" err="1"/>
              <a:t>asduif</a:t>
            </a:r>
            <a:r>
              <a:rPr lang="nl-BE" sz="900" b="1" dirty="0"/>
              <a:t> bij de oude en een bij de jaarlingen.</a:t>
            </a:r>
          </a:p>
          <a:p>
            <a:endParaRPr lang="nl-BE" sz="900" dirty="0"/>
          </a:p>
          <a:p>
            <a:r>
              <a:rPr lang="nl-BE" sz="900" b="1" dirty="0"/>
              <a:t>Gratis prijzen - zie tabel achteraan.</a:t>
            </a:r>
          </a:p>
          <a:p>
            <a:endParaRPr lang="nl-BE" sz="900" dirty="0"/>
          </a:p>
          <a:p>
            <a:endParaRPr lang="nl-BE" sz="900" dirty="0"/>
          </a:p>
          <a:p>
            <a:endParaRPr lang="nl-BE" sz="900" dirty="0"/>
          </a:p>
          <a:p>
            <a:pPr algn="ctr"/>
            <a:r>
              <a:rPr lang="nl-BE" sz="1600" dirty="0"/>
              <a:t>GROTE FOND</a:t>
            </a:r>
          </a:p>
          <a:p>
            <a:pPr algn="ctr"/>
            <a:r>
              <a:rPr lang="nl-BE" sz="1100" dirty="0"/>
              <a:t>Op basis van de uitslagen Kempische </a:t>
            </a:r>
            <a:r>
              <a:rPr lang="nl-BE" sz="1100" dirty="0" err="1"/>
              <a:t>Fondclub</a:t>
            </a:r>
            <a:endParaRPr lang="nl-BE" sz="1100" dirty="0"/>
          </a:p>
          <a:p>
            <a:pPr algn="ctr"/>
            <a:endParaRPr lang="nl-BE" sz="1100" dirty="0"/>
          </a:p>
          <a:p>
            <a:r>
              <a:rPr lang="nl-BE" sz="900" dirty="0"/>
              <a:t>26/06 Agen	03/07 Barcelona	10/07 St Vincent	17/07 Marseille</a:t>
            </a:r>
          </a:p>
          <a:p>
            <a:r>
              <a:rPr lang="nl-BE" sz="900" dirty="0"/>
              <a:t>24/07 Narbonne			31/07 Perpignan</a:t>
            </a:r>
          </a:p>
          <a:p>
            <a:endParaRPr lang="nl-BE" sz="900" dirty="0"/>
          </a:p>
          <a:p>
            <a:r>
              <a:rPr lang="nl-BE" sz="900" dirty="0"/>
              <a:t>In elke categorie met 1</a:t>
            </a:r>
            <a:r>
              <a:rPr lang="nl-BE" sz="900" baseline="30000" dirty="0"/>
              <a:t>e</a:t>
            </a:r>
            <a:r>
              <a:rPr lang="nl-BE" sz="900" dirty="0"/>
              <a:t> en 1</a:t>
            </a:r>
            <a:r>
              <a:rPr lang="nl-BE" sz="900" baseline="30000" dirty="0"/>
              <a:t>e</a:t>
            </a:r>
            <a:r>
              <a:rPr lang="nl-BE" sz="900" dirty="0"/>
              <a:t> en 2</a:t>
            </a:r>
            <a:r>
              <a:rPr lang="nl-BE" sz="900" baseline="30000" dirty="0"/>
              <a:t>e</a:t>
            </a:r>
            <a:r>
              <a:rPr lang="nl-BE" sz="900" dirty="0"/>
              <a:t> getekende. Er zijn 4 vermeldingen en een </a:t>
            </a:r>
          </a:p>
          <a:p>
            <a:r>
              <a:rPr lang="nl-BE" sz="900" dirty="0"/>
              <a:t>algemene kampioen,  (</a:t>
            </a:r>
            <a:r>
              <a:rPr lang="nl-BE" sz="900" b="1" dirty="0"/>
              <a:t>niet verplicht 2 d te spelen</a:t>
            </a:r>
            <a:r>
              <a:rPr lang="nl-BE" sz="900" dirty="0"/>
              <a:t>). Per categorie (oude en </a:t>
            </a:r>
            <a:r>
              <a:rPr lang="nl-BE" sz="900" dirty="0" err="1"/>
              <a:t>jaarse</a:t>
            </a:r>
            <a:r>
              <a:rPr lang="nl-BE" sz="900" dirty="0"/>
              <a:t>)</a:t>
            </a:r>
          </a:p>
          <a:p>
            <a:r>
              <a:rPr lang="nl-BE" sz="900" dirty="0"/>
              <a:t>tellen de meeste prijzen en de minste punten. (eventueel </a:t>
            </a:r>
            <a:r>
              <a:rPr lang="nl-BE" sz="900" dirty="0" err="1"/>
              <a:t>coëfficient</a:t>
            </a:r>
            <a:r>
              <a:rPr lang="nl-BE" sz="900" dirty="0"/>
              <a:t>)</a:t>
            </a:r>
          </a:p>
          <a:p>
            <a:endParaRPr lang="nl-BE" sz="900" dirty="0"/>
          </a:p>
          <a:p>
            <a:r>
              <a:rPr lang="nl-BE" sz="900" dirty="0"/>
              <a:t>Koning van de grote fond is deze met de meeste vermeldingen in de 2 categorieën</a:t>
            </a:r>
          </a:p>
          <a:p>
            <a:r>
              <a:rPr lang="nl-BE" sz="900" dirty="0"/>
              <a:t>samen  (5.00 € per vermelding).</a:t>
            </a:r>
          </a:p>
          <a:p>
            <a:endParaRPr lang="nl-BE" sz="900" dirty="0"/>
          </a:p>
          <a:p>
            <a:r>
              <a:rPr lang="nl-BE" sz="900" dirty="0" err="1"/>
              <a:t>Asduif</a:t>
            </a:r>
            <a:r>
              <a:rPr lang="nl-BE" sz="900" dirty="0"/>
              <a:t> : met de meeste prijzen per 10. Bij gelijkheid telt het  coëfficiënt. (prijs per 10 </a:t>
            </a:r>
          </a:p>
          <a:p>
            <a:r>
              <a:rPr lang="nl-BE" sz="900" dirty="0"/>
              <a:t>met afronding naar beneden of boven – 0 tot 4 is naar beneden en 5 tot 9 is naar boven). </a:t>
            </a:r>
          </a:p>
          <a:p>
            <a:endParaRPr lang="nl-BE" sz="900" b="1" dirty="0"/>
          </a:p>
          <a:p>
            <a:r>
              <a:rPr lang="nl-BE" sz="900" b="1" dirty="0"/>
              <a:t>Er is een </a:t>
            </a:r>
            <a:r>
              <a:rPr lang="nl-BE" sz="900" b="1" dirty="0" err="1"/>
              <a:t>asduif</a:t>
            </a:r>
            <a:r>
              <a:rPr lang="nl-BE" sz="900" b="1" dirty="0"/>
              <a:t> bij de oude en een bij de jaarlingen.</a:t>
            </a:r>
          </a:p>
          <a:p>
            <a:endParaRPr lang="nl-BE" sz="900" dirty="0"/>
          </a:p>
          <a:p>
            <a:r>
              <a:rPr lang="nl-BE" sz="900" b="1" dirty="0"/>
              <a:t>Gratis prijzen - zie tabel achteraan.</a:t>
            </a:r>
          </a:p>
        </p:txBody>
      </p:sp>
      <p:cxnSp>
        <p:nvCxnSpPr>
          <p:cNvPr id="4" name="Rechte verbindingslijn 3"/>
          <p:cNvCxnSpPr>
            <a:cxnSpLocks/>
            <a:stCxn id="2051" idx="1"/>
            <a:endCxn id="2051" idx="3"/>
          </p:cNvCxnSpPr>
          <p:nvPr/>
        </p:nvCxnSpPr>
        <p:spPr bwMode="auto">
          <a:xfrm>
            <a:off x="351507" y="3511674"/>
            <a:ext cx="4152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27D27127-67E6-4F79-9F87-F14BA79EDA14}"/>
              </a:ext>
            </a:extLst>
          </p:cNvPr>
          <p:cNvSpPr txBox="1"/>
          <p:nvPr/>
        </p:nvSpPr>
        <p:spPr>
          <a:xfrm>
            <a:off x="1075490" y="343322"/>
            <a:ext cx="285847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600" dirty="0"/>
              <a:t>FOND</a:t>
            </a:r>
          </a:p>
          <a:p>
            <a:r>
              <a:rPr lang="nl-BE" sz="1100" dirty="0"/>
              <a:t>Op basis van de uitslagen Kempische </a:t>
            </a:r>
            <a:r>
              <a:rPr lang="nl-BE" sz="1100" dirty="0" err="1"/>
              <a:t>Fondclub</a:t>
            </a:r>
            <a:endParaRPr lang="nl-BE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AA81E2001A38439949C95D78A39751" ma:contentTypeVersion="13" ma:contentTypeDescription="Een nieuw document maken." ma:contentTypeScope="" ma:versionID="1566a4968a26ebe245a26239d0a50886">
  <xsd:schema xmlns:xsd="http://www.w3.org/2001/XMLSchema" xmlns:xs="http://www.w3.org/2001/XMLSchema" xmlns:p="http://schemas.microsoft.com/office/2006/metadata/properties" xmlns:ns3="d92e5f24-a32e-4052-bb71-1c8534641071" xmlns:ns4="39c13828-4420-4a2e-a3d5-98a8c2061541" targetNamespace="http://schemas.microsoft.com/office/2006/metadata/properties" ma:root="true" ma:fieldsID="70ffe014a7e10740a71aed530b37c855" ns3:_="" ns4:_="">
    <xsd:import namespace="d92e5f24-a32e-4052-bb71-1c8534641071"/>
    <xsd:import namespace="39c13828-4420-4a2e-a3d5-98a8c20615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e5f24-a32e-4052-bb71-1c85346410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c13828-4420-4a2e-a3d5-98a8c206154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45EF69-1432-4B2E-9D0A-705B1B150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2e5f24-a32e-4052-bb71-1c8534641071"/>
    <ds:schemaRef ds:uri="39c13828-4420-4a2e-a3d5-98a8c20615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DAC1DB-56AB-4741-B69A-68D3AAE920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FAC9BE-3789-4B8F-B847-3BA113A0B9CC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9c13828-4420-4a2e-a3d5-98a8c2061541"/>
    <ds:schemaRef ds:uri="d92e5f24-a32e-4052-bb71-1c853464107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11</Words>
  <Application>Microsoft Office PowerPoint</Application>
  <PresentationFormat>A4 Paper (210x297 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Standaardontwerp</vt:lpstr>
      <vt:lpstr>PowerPoint Presentation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Ceulemans Johan</cp:lastModifiedBy>
  <cp:revision>98</cp:revision>
  <cp:lastPrinted>2020-02-12T17:20:54Z</cp:lastPrinted>
  <dcterms:created xsi:type="dcterms:W3CDTF">1998-04-21T19:58:54Z</dcterms:created>
  <dcterms:modified xsi:type="dcterms:W3CDTF">2020-03-23T09:55:01Z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0x01010093AA81E2001A38439949C95D78A39751</vt:lpwstr>
  </property>
</Properties>
</file>