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906000" cy="6858000" type="A4"/>
  <p:notesSz cx="6858000" cy="994568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4D7BBD-ABB8-4D25-AF9C-0E64D91C8681}" v="2" dt="2020-03-23T09:49:25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758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23/03/2020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3" tIns="46286" rIns="92573" bIns="46286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0772" y="304800"/>
            <a:ext cx="4288160" cy="6324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900" b="1" dirty="0"/>
              <a:t>KENNER OP EIGEN HOK 2020</a:t>
            </a:r>
          </a:p>
          <a:p>
            <a:pPr algn="ctr"/>
            <a:r>
              <a:rPr lang="nl-BE" sz="900" b="1" dirty="0"/>
              <a:t>JONGE DUIVEN – 10</a:t>
            </a:r>
            <a:r>
              <a:rPr lang="nl-BE" sz="900" b="1" baseline="30000" dirty="0"/>
              <a:t>E</a:t>
            </a:r>
            <a:r>
              <a:rPr lang="nl-BE" sz="900" b="1" dirty="0"/>
              <a:t> EDITIE</a:t>
            </a:r>
          </a:p>
          <a:p>
            <a:pPr algn="ctr"/>
            <a:endParaRPr lang="nl-BE" sz="900" b="1" dirty="0"/>
          </a:p>
          <a:p>
            <a:r>
              <a:rPr lang="nl-BE" sz="900" u="sng" dirty="0"/>
              <a:t>Wie mag deelnemen?</a:t>
            </a:r>
          </a:p>
          <a:p>
            <a:r>
              <a:rPr lang="nl-BE" sz="900" dirty="0"/>
              <a:t>Iedereen die lid is van Duivenbond Stabroek, Duiven die meedingen voor deze wedstrijd</a:t>
            </a:r>
          </a:p>
          <a:p>
            <a:r>
              <a:rPr lang="nl-BE" sz="900" dirty="0"/>
              <a:t>moeten </a:t>
            </a:r>
            <a:r>
              <a:rPr lang="nl-BE" sz="900" dirty="0" err="1"/>
              <a:t>ingemand</a:t>
            </a:r>
            <a:r>
              <a:rPr lang="nl-BE" sz="900" dirty="0"/>
              <a:t> worden in het lokaal van Stabroek –Het Kalf en dit zowel voor de </a:t>
            </a:r>
          </a:p>
          <a:p>
            <a:r>
              <a:rPr lang="nl-BE" sz="900" dirty="0"/>
              <a:t>snelheid, </a:t>
            </a:r>
            <a:r>
              <a:rPr lang="nl-BE" sz="900" dirty="0" err="1"/>
              <a:t>hafo</a:t>
            </a:r>
            <a:r>
              <a:rPr lang="nl-BE" sz="900" dirty="0"/>
              <a:t>- en </a:t>
            </a:r>
            <a:r>
              <a:rPr lang="nl-BE" sz="900" dirty="0" err="1"/>
              <a:t>fondvluchten</a:t>
            </a:r>
            <a:r>
              <a:rPr lang="nl-BE" sz="900" dirty="0"/>
              <a:t>. Voor de snelheid vliegen in de NAV en/of KRS verbond,</a:t>
            </a:r>
          </a:p>
          <a:p>
            <a:r>
              <a:rPr lang="nl-BE" sz="900" dirty="0"/>
              <a:t>voor de </a:t>
            </a:r>
            <a:r>
              <a:rPr lang="nl-BE" sz="900" dirty="0" err="1"/>
              <a:t>hafo</a:t>
            </a:r>
            <a:r>
              <a:rPr lang="nl-BE" sz="900" dirty="0"/>
              <a:t> in het Grensverbond en voor de fond : lokaal, Kempische Fondclub of </a:t>
            </a:r>
          </a:p>
          <a:p>
            <a:r>
              <a:rPr lang="nl-BE" sz="900" dirty="0"/>
              <a:t>Provinciaal.</a:t>
            </a:r>
          </a:p>
          <a:p>
            <a:endParaRPr lang="nl-BE" sz="900" dirty="0"/>
          </a:p>
          <a:p>
            <a:r>
              <a:rPr lang="nl-BE" sz="900" u="sng" dirty="0"/>
              <a:t>Wie is de winnaar?</a:t>
            </a:r>
          </a:p>
          <a:p>
            <a:r>
              <a:rPr lang="nl-BE" sz="900" dirty="0"/>
              <a:t>De duif met het hoogst aantal prijzen met een maximum van 6 en met het</a:t>
            </a:r>
          </a:p>
          <a:p>
            <a:r>
              <a:rPr lang="nl-BE" sz="900" dirty="0"/>
              <a:t>laagste coëfficiënt.</a:t>
            </a:r>
          </a:p>
          <a:p>
            <a:r>
              <a:rPr lang="nl-BE" sz="900" dirty="0"/>
              <a:t>De prijzen kunnen gewonnen worden op de vluchten van </a:t>
            </a:r>
            <a:r>
              <a:rPr lang="nl-BE" sz="900" dirty="0" err="1"/>
              <a:t>Quievrain</a:t>
            </a:r>
            <a:r>
              <a:rPr lang="nl-BE" sz="900" dirty="0"/>
              <a:t>, </a:t>
            </a:r>
            <a:r>
              <a:rPr lang="nl-BE" sz="900" dirty="0" err="1"/>
              <a:t>Noyon</a:t>
            </a:r>
            <a:r>
              <a:rPr lang="nl-BE" sz="900" dirty="0"/>
              <a:t>, </a:t>
            </a:r>
          </a:p>
          <a:p>
            <a:r>
              <a:rPr lang="nl-BE" sz="900" dirty="0"/>
              <a:t>Grensverbond en de 4 Nationale </a:t>
            </a:r>
            <a:r>
              <a:rPr lang="nl-BE" sz="900" dirty="0" err="1"/>
              <a:t>fondvluchten</a:t>
            </a:r>
            <a:r>
              <a:rPr lang="nl-BE" sz="900" dirty="0"/>
              <a:t>. </a:t>
            </a:r>
            <a:r>
              <a:rPr lang="nl-BE" sz="900" b="1" dirty="0"/>
              <a:t>(</a:t>
            </a:r>
            <a:r>
              <a:rPr lang="nl-BE" sz="900" b="1"/>
              <a:t>Prijs per 3).</a:t>
            </a:r>
            <a:endParaRPr lang="nl-BE" sz="900" dirty="0"/>
          </a:p>
          <a:p>
            <a:r>
              <a:rPr lang="nl-BE" sz="900" dirty="0"/>
              <a:t>Enkel de vluchten die in aanmerking komen voor een kampioenschap </a:t>
            </a:r>
          </a:p>
          <a:p>
            <a:r>
              <a:rPr lang="nl-BE" sz="900" dirty="0"/>
              <a:t>tellen mee. De uitslagen zijn deze van: NAV voor Quievrain, KRS voor Noyon,</a:t>
            </a:r>
          </a:p>
          <a:p>
            <a:r>
              <a:rPr lang="nl-BE" sz="900" dirty="0"/>
              <a:t>Grensverbond  (zowel de zonale als die van de overkoepeling, slechts 1 uitslag komt in</a:t>
            </a:r>
          </a:p>
          <a:p>
            <a:r>
              <a:rPr lang="nl-BE" sz="900" dirty="0"/>
              <a:t>aanmerking), Voor Fay </a:t>
            </a:r>
            <a:r>
              <a:rPr lang="nl-BE" sz="900" dirty="0" err="1"/>
              <a:t>Aux</a:t>
            </a:r>
            <a:r>
              <a:rPr lang="nl-BE" sz="900" dirty="0"/>
              <a:t> Loges kan ook de provinciale uitslag genomen worden </a:t>
            </a:r>
          </a:p>
          <a:p>
            <a:r>
              <a:rPr lang="nl-BE" sz="900" dirty="0"/>
              <a:t>(slechts 1 uitslag telt). Voor de 4 nationale </a:t>
            </a:r>
            <a:r>
              <a:rPr lang="nl-BE" sz="900" dirty="0" err="1"/>
              <a:t>fondvluchten</a:t>
            </a:r>
            <a:r>
              <a:rPr lang="nl-BE" sz="900" dirty="0"/>
              <a:t> kan men kiezen tussen de</a:t>
            </a:r>
          </a:p>
          <a:p>
            <a:r>
              <a:rPr lang="nl-BE" sz="900" dirty="0"/>
              <a:t>lokale, deze van de Kempische </a:t>
            </a:r>
            <a:r>
              <a:rPr lang="nl-BE" sz="900" dirty="0" err="1"/>
              <a:t>Fondclub</a:t>
            </a:r>
            <a:r>
              <a:rPr lang="nl-BE" sz="900" dirty="0"/>
              <a:t> of de provinciale (geen nationale uitslag en ook</a:t>
            </a:r>
          </a:p>
          <a:p>
            <a:r>
              <a:rPr lang="nl-BE" sz="900" dirty="0"/>
              <a:t>hier kan slechts 1 uitslag in aanmerking worden genomen.</a:t>
            </a:r>
          </a:p>
          <a:p>
            <a:endParaRPr lang="nl-BE" sz="900" dirty="0"/>
          </a:p>
          <a:p>
            <a:r>
              <a:rPr lang="nl-BE" sz="900" u="sng" dirty="0"/>
              <a:t>Inleg :</a:t>
            </a:r>
          </a:p>
          <a:p>
            <a:r>
              <a:rPr lang="nl-BE" sz="900" dirty="0"/>
              <a:t>5 € voor 2 ringnummers.</a:t>
            </a:r>
          </a:p>
          <a:p>
            <a:r>
              <a:rPr lang="nl-BE" sz="900" dirty="0"/>
              <a:t>De twee ringnummers dienen opgegeven te worden uiterlijk  op zaterdag  23 mei 2020.</a:t>
            </a:r>
          </a:p>
          <a:p>
            <a:r>
              <a:rPr lang="nl-BE" sz="900" dirty="0"/>
              <a:t>Aanvang wedstrijd op 31 mei 2020.</a:t>
            </a:r>
          </a:p>
          <a:p>
            <a:r>
              <a:rPr lang="nl-BE" sz="900" dirty="0"/>
              <a:t>Men kan te allen tijde 1 ringnummer wijzigen. De resultaten van de vervangen </a:t>
            </a:r>
          </a:p>
          <a:p>
            <a:r>
              <a:rPr lang="nl-BE" sz="900" dirty="0"/>
              <a:t>ringnummers tellen mee vanaf de eerste jonge duivenvlucht na de wijziging. Eventuele </a:t>
            </a:r>
          </a:p>
          <a:p>
            <a:r>
              <a:rPr lang="nl-BE" sz="900" dirty="0"/>
              <a:t>resultaten van het vervangen ringnummer vervallen dan.</a:t>
            </a:r>
          </a:p>
          <a:p>
            <a:endParaRPr lang="nl-BE" sz="900" dirty="0"/>
          </a:p>
          <a:p>
            <a:r>
              <a:rPr lang="nl-BE" sz="900" dirty="0"/>
              <a:t>Ringnummers kan men opgeven aan Jef Meeusen  0473/980.404</a:t>
            </a:r>
          </a:p>
          <a:p>
            <a:r>
              <a:rPr lang="nl-BE" sz="900" dirty="0"/>
              <a:t>(</a:t>
            </a:r>
            <a:r>
              <a:rPr lang="nl-BE" sz="900" dirty="0" err="1"/>
              <a:t>meeusenjef</a:t>
            </a:r>
            <a:r>
              <a:rPr lang="nl-BE" sz="900" dirty="0"/>
              <a:t>@</a:t>
            </a:r>
            <a:r>
              <a:rPr lang="nl-BE" sz="900" dirty="0" err="1"/>
              <a:t>yahoo.ca</a:t>
            </a:r>
            <a:r>
              <a:rPr lang="nl-BE" sz="900" dirty="0"/>
              <a:t>)  of  bij het bestuur.</a:t>
            </a:r>
          </a:p>
          <a:p>
            <a:r>
              <a:rPr lang="nl-BE" sz="900" dirty="0"/>
              <a:t>Er zal elke week een rangschikking opgemaakt worden.</a:t>
            </a:r>
          </a:p>
          <a:p>
            <a:endParaRPr lang="nl-BE" sz="900" dirty="0"/>
          </a:p>
          <a:p>
            <a:r>
              <a:rPr lang="nl-BE" sz="900" u="sng" dirty="0"/>
              <a:t>Prijzengeld :</a:t>
            </a:r>
          </a:p>
          <a:p>
            <a:r>
              <a:rPr lang="nl-BE" sz="900" dirty="0"/>
              <a:t>Inleggeld + 50 € geschonken door Duivenbond Stabroek.</a:t>
            </a:r>
          </a:p>
          <a:p>
            <a:r>
              <a:rPr lang="nl-BE" sz="900" dirty="0"/>
              <a:t>Verdeling : 1</a:t>
            </a:r>
            <a:r>
              <a:rPr lang="nl-BE" sz="900" baseline="30000" dirty="0"/>
              <a:t>e</a:t>
            </a:r>
            <a:r>
              <a:rPr lang="nl-BE" sz="900" dirty="0"/>
              <a:t> gerangschikte duif 4/10</a:t>
            </a:r>
            <a:r>
              <a:rPr lang="nl-BE" sz="900" baseline="30000" dirty="0"/>
              <a:t>e</a:t>
            </a:r>
            <a:r>
              <a:rPr lang="nl-BE" sz="900" dirty="0"/>
              <a:t>, 2</a:t>
            </a:r>
            <a:r>
              <a:rPr lang="nl-BE" sz="900" baseline="30000" dirty="0"/>
              <a:t>e</a:t>
            </a:r>
            <a:r>
              <a:rPr lang="nl-BE" sz="900" dirty="0"/>
              <a:t> 3/10</a:t>
            </a:r>
            <a:r>
              <a:rPr lang="nl-BE" sz="900" baseline="30000" dirty="0"/>
              <a:t>e</a:t>
            </a:r>
            <a:r>
              <a:rPr lang="nl-BE" sz="900" dirty="0"/>
              <a:t>, 3</a:t>
            </a:r>
            <a:r>
              <a:rPr lang="nl-BE" sz="900" baseline="30000" dirty="0"/>
              <a:t>e</a:t>
            </a:r>
            <a:r>
              <a:rPr lang="nl-BE" sz="900" dirty="0"/>
              <a:t> 2/10</a:t>
            </a:r>
            <a:r>
              <a:rPr lang="nl-BE" sz="900" baseline="30000" dirty="0"/>
              <a:t>e</a:t>
            </a:r>
            <a:r>
              <a:rPr lang="nl-BE" sz="900" dirty="0"/>
              <a:t> en de 13</a:t>
            </a:r>
            <a:r>
              <a:rPr lang="nl-BE" sz="900" baseline="30000" dirty="0"/>
              <a:t>e</a:t>
            </a:r>
            <a:r>
              <a:rPr lang="nl-BE" sz="900" dirty="0"/>
              <a:t> gerangschikte 1/10</a:t>
            </a:r>
            <a:r>
              <a:rPr lang="nl-BE" sz="900" baseline="30000" dirty="0"/>
              <a:t>e</a:t>
            </a:r>
            <a:r>
              <a:rPr lang="nl-BE" sz="900" dirty="0"/>
              <a:t>.</a:t>
            </a:r>
          </a:p>
          <a:p>
            <a:r>
              <a:rPr lang="nl-BE" sz="900" b="1" dirty="0"/>
              <a:t>Belangrijke wijziging t.o.v. vorige jaren: men kan slechts 1 x een prijs winnen, de</a:t>
            </a:r>
          </a:p>
          <a:p>
            <a:r>
              <a:rPr lang="nl-BE" sz="900" b="1" dirty="0"/>
              <a:t>hoogste prijs telt. Bij winst van meerdere prijzen schuift de tweede prijs een plaats</a:t>
            </a:r>
          </a:p>
          <a:p>
            <a:r>
              <a:rPr lang="nl-BE" sz="900" b="1" dirty="0"/>
              <a:t>op.</a:t>
            </a:r>
          </a:p>
          <a:p>
            <a:endParaRPr lang="nl-BE" sz="900" dirty="0"/>
          </a:p>
          <a:p>
            <a:r>
              <a:rPr lang="nl-BE" sz="900" dirty="0"/>
              <a:t>Veel succes aan iedereen.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A81E2001A38439949C95D78A39751" ma:contentTypeVersion="13" ma:contentTypeDescription="Een nieuw document maken." ma:contentTypeScope="" ma:versionID="1566a4968a26ebe245a26239d0a50886">
  <xsd:schema xmlns:xsd="http://www.w3.org/2001/XMLSchema" xmlns:xs="http://www.w3.org/2001/XMLSchema" xmlns:p="http://schemas.microsoft.com/office/2006/metadata/properties" xmlns:ns3="d92e5f24-a32e-4052-bb71-1c8534641071" xmlns:ns4="39c13828-4420-4a2e-a3d5-98a8c2061541" targetNamespace="http://schemas.microsoft.com/office/2006/metadata/properties" ma:root="true" ma:fieldsID="70ffe014a7e10740a71aed530b37c855" ns3:_="" ns4:_="">
    <xsd:import namespace="d92e5f24-a32e-4052-bb71-1c8534641071"/>
    <xsd:import namespace="39c13828-4420-4a2e-a3d5-98a8c2061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5f24-a32e-4052-bb71-1c8534641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13828-4420-4a2e-a3d5-98a8c2061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231CA5-6C88-4E35-A116-957A78F2E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2e5f24-a32e-4052-bb71-1c8534641071"/>
    <ds:schemaRef ds:uri="39c13828-4420-4a2e-a3d5-98a8c2061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F05B2C-EF1A-4CDD-879D-EEEE0E45B4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903207-D2D0-4329-8A4F-393EC4B99D5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d92e5f24-a32e-4052-bb71-1c8534641071"/>
    <ds:schemaRef ds:uri="39c13828-4420-4a2e-a3d5-98a8c2061541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393</Words>
  <Application>Microsoft Office PowerPoint</Application>
  <PresentationFormat>A4 Paper (210x297 mm)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 Presentation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Ceulemans Johan</cp:lastModifiedBy>
  <cp:revision>73</cp:revision>
  <cp:lastPrinted>2018-02-18T10:01:43Z</cp:lastPrinted>
  <dcterms:created xsi:type="dcterms:W3CDTF">1998-04-21T19:58:54Z</dcterms:created>
  <dcterms:modified xsi:type="dcterms:W3CDTF">2020-03-23T09:49:25Z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0x01010093AA81E2001A38439949C95D78A39751</vt:lpwstr>
  </property>
</Properties>
</file>